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4.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5.xml" ContentType="application/vnd.openxmlformats-officedocument.presentationml.notesSlide+xml"/>
  <Override PartName="/ppt/media/image8.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17.xml" ContentType="application/vnd.openxmlformats-officedocument.presentationml.notesSlide+xml"/>
  <Override PartName="/ppt/media/image1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3004800" cy="9753600"/>
  <p:notesSz cx="6858000" cy="9144000"/>
  <p:defaultTextStyle>
    <a:lvl1pPr defTabSz="457200">
      <a:defRPr sz="1200">
        <a:latin typeface="Helvetica"/>
        <a:ea typeface="Helvetica"/>
        <a:cs typeface="Helvetica"/>
        <a:sym typeface="Helvetica"/>
      </a:defRPr>
    </a:lvl1pPr>
    <a:lvl2pPr indent="228600" defTabSz="457200">
      <a:defRPr sz="1200">
        <a:latin typeface="Helvetica"/>
        <a:ea typeface="Helvetica"/>
        <a:cs typeface="Helvetica"/>
        <a:sym typeface="Helvetica"/>
      </a:defRPr>
    </a:lvl2pPr>
    <a:lvl3pPr indent="457200" defTabSz="457200">
      <a:defRPr sz="1200">
        <a:latin typeface="Helvetica"/>
        <a:ea typeface="Helvetica"/>
        <a:cs typeface="Helvetica"/>
        <a:sym typeface="Helvetica"/>
      </a:defRPr>
    </a:lvl3pPr>
    <a:lvl4pPr indent="685800" defTabSz="457200">
      <a:defRPr sz="1200">
        <a:latin typeface="Helvetica"/>
        <a:ea typeface="Helvetica"/>
        <a:cs typeface="Helvetica"/>
        <a:sym typeface="Helvetica"/>
      </a:defRPr>
    </a:lvl4pPr>
    <a:lvl5pPr indent="914400" defTabSz="457200">
      <a:defRPr sz="1200">
        <a:latin typeface="Helvetica"/>
        <a:ea typeface="Helvetica"/>
        <a:cs typeface="Helvetica"/>
        <a:sym typeface="Helvetica"/>
      </a:defRPr>
    </a:lvl5pPr>
    <a:lvl6pPr indent="1143000" defTabSz="457200">
      <a:defRPr sz="1200">
        <a:latin typeface="Helvetica"/>
        <a:ea typeface="Helvetica"/>
        <a:cs typeface="Helvetica"/>
        <a:sym typeface="Helvetica"/>
      </a:defRPr>
    </a:lvl6pPr>
    <a:lvl7pPr indent="1371600" defTabSz="457200">
      <a:defRPr sz="1200">
        <a:latin typeface="Helvetica"/>
        <a:ea typeface="Helvetica"/>
        <a:cs typeface="Helvetica"/>
        <a:sym typeface="Helvetica"/>
      </a:defRPr>
    </a:lvl7pPr>
    <a:lvl8pPr indent="1600200" defTabSz="457200">
      <a:defRPr sz="1200">
        <a:latin typeface="Helvetica"/>
        <a:ea typeface="Helvetica"/>
        <a:cs typeface="Helvetica"/>
        <a:sym typeface="Helvetica"/>
      </a:defRPr>
    </a:lvl8pPr>
    <a:lvl9pPr indent="1828800" defTabSz="457200">
      <a:defRPr sz="1200">
        <a:latin typeface="Helvetica"/>
        <a:ea typeface="Helvetica"/>
        <a:cs typeface="Helvetica"/>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4"/>
          <p:cNvSpPr/>
          <p:nvPr>
            <p:ph type="sldImg"/>
          </p:nvPr>
        </p:nvSpPr>
        <p:spPr>
          <a:xfrm>
            <a:off x="1143000" y="685800"/>
            <a:ext cx="4572000" cy="3429000"/>
          </a:xfrm>
          <a:prstGeom prst="rect">
            <a:avLst/>
          </a:prstGeom>
        </p:spPr>
        <p:txBody>
          <a:bodyPr/>
          <a:lstStyle/>
          <a:p>
            <a:pPr lvl="0"/>
          </a:p>
        </p:txBody>
      </p:sp>
      <p:sp>
        <p:nvSpPr>
          <p:cNvPr id="25" name="Shape 25"/>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584200">
      <a:defRPr sz="1600">
        <a:latin typeface="Lucida Grande"/>
        <a:ea typeface="Lucida Grande"/>
        <a:cs typeface="Lucida Grande"/>
        <a:sym typeface="Lucida Grande"/>
      </a:defRPr>
    </a:lvl1pPr>
    <a:lvl2pPr indent="228600" defTabSz="584200">
      <a:defRPr sz="1600">
        <a:latin typeface="Lucida Grande"/>
        <a:ea typeface="Lucida Grande"/>
        <a:cs typeface="Lucida Grande"/>
        <a:sym typeface="Lucida Grande"/>
      </a:defRPr>
    </a:lvl2pPr>
    <a:lvl3pPr indent="457200" defTabSz="584200">
      <a:defRPr sz="1600">
        <a:latin typeface="Lucida Grande"/>
        <a:ea typeface="Lucida Grande"/>
        <a:cs typeface="Lucida Grande"/>
        <a:sym typeface="Lucida Grande"/>
      </a:defRPr>
    </a:lvl3pPr>
    <a:lvl4pPr indent="685800" defTabSz="584200">
      <a:defRPr sz="1600">
        <a:latin typeface="Lucida Grande"/>
        <a:ea typeface="Lucida Grande"/>
        <a:cs typeface="Lucida Grande"/>
        <a:sym typeface="Lucida Grande"/>
      </a:defRPr>
    </a:lvl4pPr>
    <a:lvl5pPr indent="914400" defTabSz="584200">
      <a:defRPr sz="1600">
        <a:latin typeface="Lucida Grande"/>
        <a:ea typeface="Lucida Grande"/>
        <a:cs typeface="Lucida Grande"/>
        <a:sym typeface="Lucida Grande"/>
      </a:defRPr>
    </a:lvl5pPr>
    <a:lvl6pPr indent="1143000" defTabSz="584200">
      <a:defRPr sz="1600">
        <a:latin typeface="Lucida Grande"/>
        <a:ea typeface="Lucida Grande"/>
        <a:cs typeface="Lucida Grande"/>
        <a:sym typeface="Lucida Grande"/>
      </a:defRPr>
    </a:lvl6pPr>
    <a:lvl7pPr indent="1371600" defTabSz="584200">
      <a:defRPr sz="1600">
        <a:latin typeface="Lucida Grande"/>
        <a:ea typeface="Lucida Grande"/>
        <a:cs typeface="Lucida Grande"/>
        <a:sym typeface="Lucida Grande"/>
      </a:defRPr>
    </a:lvl7pPr>
    <a:lvl8pPr indent="1600200" defTabSz="584200">
      <a:defRPr sz="1600">
        <a:latin typeface="Lucida Grande"/>
        <a:ea typeface="Lucida Grande"/>
        <a:cs typeface="Lucida Grande"/>
        <a:sym typeface="Lucida Grande"/>
      </a:defRPr>
    </a:lvl8pPr>
    <a:lvl9pPr indent="1828800" defTabSz="584200">
      <a:defRPr sz="16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en.wikipedia.org/wiki/Jean-Fran%C3%A7ois_Champollion" TargetMode="Externa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sldImg"/>
          </p:nvPr>
        </p:nvSpPr>
        <p:spPr>
          <a:prstGeom prst="rect">
            <a:avLst/>
          </a:prstGeom>
        </p:spPr>
        <p:txBody>
          <a:bodyPr/>
          <a:lstStyle/>
          <a:p>
            <a:pPr lvl="0"/>
          </a:p>
        </p:txBody>
      </p:sp>
      <p:sp>
        <p:nvSpPr>
          <p:cNvPr id="53" name="Shape 53"/>
          <p:cNvSpPr/>
          <p:nvPr>
            <p:ph type="body" sz="quarter" idx="1"/>
          </p:nvPr>
        </p:nvSpPr>
        <p:spPr>
          <a:prstGeom prst="rect">
            <a:avLst/>
          </a:prstGeom>
        </p:spPr>
        <p:txBody>
          <a:bodyPr/>
          <a:lstStyle/>
          <a:p>
            <a:pPr lvl="0">
              <a:defRPr sz="1800"/>
            </a:pPr>
            <a:r>
              <a:rPr sz="3000"/>
              <a:t>This is the problem we’re trying to solve.</a:t>
            </a:r>
            <a:endParaRPr sz="3000"/>
          </a:p>
          <a:p>
            <a:pPr lvl="0">
              <a:defRPr sz="1800"/>
            </a:pPr>
            <a:r>
              <a:rPr sz="3000"/>
              <a:t>-Exercise for language learners: draw lines between the related words.  This is an alignment.</a:t>
            </a:r>
            <a:endParaRPr sz="3000"/>
          </a:p>
          <a:p>
            <a:pPr lvl="0">
              <a:defRPr sz="1800"/>
            </a:pPr>
            <a:r>
              <a:rPr sz="3000"/>
              <a:t>-First thing is obvious: the words move around.</a:t>
            </a:r>
            <a:endParaRPr sz="3000"/>
          </a:p>
          <a:p>
            <a:pPr lvl="0">
              <a:defRPr sz="1800"/>
            </a:pPr>
            <a:r>
              <a:rPr sz="3000"/>
              <a:t>-Non-literal translation.</a:t>
            </a:r>
            <a:endParaRPr sz="3000"/>
          </a:p>
          <a:p>
            <a:pPr lvl="0">
              <a:defRPr sz="1800"/>
            </a:pPr>
            <a:r>
              <a:rPr sz="3000"/>
              <a:t>-non word-to-word translation.</a:t>
            </a:r>
            <a:endParaRPr sz="3000"/>
          </a:p>
          <a:p>
            <a:pPr lvl="0">
              <a:defRPr sz="1800"/>
            </a:pPr>
            <a:r>
              <a:rPr sz="3000"/>
              <a:t>-unaligned words.</a:t>
            </a:r>
            <a:endParaRPr sz="3000"/>
          </a:p>
          <a:p>
            <a:pPr lvl="0">
              <a:defRPr sz="1800"/>
            </a:pPr>
            <a:r>
              <a:rPr sz="3000"/>
              <a:t>-Multiple possible translations.</a:t>
            </a:r>
            <a:endParaRPr sz="3000"/>
          </a:p>
          <a:p>
            <a:pPr lvl="0">
              <a:defRPr sz="1800"/>
            </a:pPr>
            <a:endParaRPr sz="3000"/>
          </a:p>
          <a:p>
            <a:pPr lvl="0">
              <a:defRPr sz="1800"/>
            </a:pPr>
            <a:r>
              <a:rPr sz="3000"/>
              <a:t>very hard domain, why not use machine learning?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lvl="0"/>
          </a:p>
        </p:txBody>
      </p:sp>
      <p:sp>
        <p:nvSpPr>
          <p:cNvPr id="566" name="Shape 566"/>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lvl="0"/>
          </a:p>
        </p:txBody>
      </p:sp>
      <p:sp>
        <p:nvSpPr>
          <p:cNvPr id="587" name="Shape 587"/>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 name="Shape 609"/>
          <p:cNvSpPr/>
          <p:nvPr>
            <p:ph type="sldImg"/>
          </p:nvPr>
        </p:nvSpPr>
        <p:spPr>
          <a:prstGeom prst="rect">
            <a:avLst/>
          </a:prstGeom>
        </p:spPr>
        <p:txBody>
          <a:bodyPr/>
          <a:lstStyle/>
          <a:p>
            <a:pPr lvl="0"/>
          </a:p>
        </p:txBody>
      </p:sp>
      <p:sp>
        <p:nvSpPr>
          <p:cNvPr id="610" name="Shape 610"/>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lvl="0"/>
          </a:p>
        </p:txBody>
      </p:sp>
      <p:sp>
        <p:nvSpPr>
          <p:cNvPr id="627" name="Shape 627"/>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lvl="0"/>
          </a:p>
        </p:txBody>
      </p:sp>
      <p:sp>
        <p:nvSpPr>
          <p:cNvPr id="644" name="Shape 644"/>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4" name="Shape 664"/>
          <p:cNvSpPr/>
          <p:nvPr>
            <p:ph type="sldImg"/>
          </p:nvPr>
        </p:nvSpPr>
        <p:spPr>
          <a:prstGeom prst="rect">
            <a:avLst/>
          </a:prstGeom>
        </p:spPr>
        <p:txBody>
          <a:bodyPr/>
          <a:lstStyle/>
          <a:p>
            <a:pPr lvl="0"/>
          </a:p>
        </p:txBody>
      </p:sp>
      <p:sp>
        <p:nvSpPr>
          <p:cNvPr id="665" name="Shape 665"/>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2" name="Shape 682"/>
          <p:cNvSpPr/>
          <p:nvPr>
            <p:ph type="sldImg"/>
          </p:nvPr>
        </p:nvSpPr>
        <p:spPr>
          <a:prstGeom prst="rect">
            <a:avLst/>
          </a:prstGeom>
        </p:spPr>
        <p:txBody>
          <a:bodyPr/>
          <a:lstStyle/>
          <a:p>
            <a:pPr lvl="0"/>
          </a:p>
        </p:txBody>
      </p:sp>
      <p:sp>
        <p:nvSpPr>
          <p:cNvPr id="683" name="Shape 683"/>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1" name="Shape 851"/>
          <p:cNvSpPr/>
          <p:nvPr>
            <p:ph type="sldImg"/>
          </p:nvPr>
        </p:nvSpPr>
        <p:spPr>
          <a:prstGeom prst="rect">
            <a:avLst/>
          </a:prstGeom>
        </p:spPr>
        <p:txBody>
          <a:bodyPr/>
          <a:lstStyle/>
          <a:p>
            <a:pPr lvl="0"/>
          </a:p>
        </p:txBody>
      </p:sp>
      <p:sp>
        <p:nvSpPr>
          <p:cNvPr id="852" name="Shape 852"/>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sldImg"/>
          </p:nvPr>
        </p:nvSpPr>
        <p:spPr>
          <a:prstGeom prst="rect">
            <a:avLst/>
          </a:prstGeom>
        </p:spPr>
        <p:txBody>
          <a:bodyPr/>
          <a:lstStyle/>
          <a:p>
            <a:pPr lvl="0"/>
          </a:p>
        </p:txBody>
      </p:sp>
      <p:sp>
        <p:nvSpPr>
          <p:cNvPr id="58" name="Shape 58"/>
          <p:cNvSpPr/>
          <p:nvPr>
            <p:ph type="body" sz="quarter" idx="1"/>
          </p:nvPr>
        </p:nvSpPr>
        <p:spPr>
          <a:prstGeom prst="rect">
            <a:avLst/>
          </a:prstGeom>
        </p:spPr>
        <p:txBody>
          <a:bodyPr/>
          <a:lstStyle/>
          <a:p>
            <a:pPr lvl="0">
              <a:defRPr sz="1800"/>
            </a:pPr>
            <a:r>
              <a:rPr sz="3400"/>
              <a:t>Translation is an old problem -- talked about in books written thousands of years ago.</a:t>
            </a:r>
            <a:endParaRPr sz="3400"/>
          </a:p>
          <a:p>
            <a:pPr lvl="0">
              <a:defRPr sz="1800"/>
            </a:pPr>
            <a:endParaRPr sz="3400"/>
          </a:p>
          <a:p>
            <a:pPr lvl="0">
              <a:defRPr sz="1800"/>
            </a:pPr>
            <a:r>
              <a:rPr sz="3400"/>
              <a:t>There are a whole lot of well-known systems for solving it, with varying degrees of failure.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sldImg"/>
          </p:nvPr>
        </p:nvSpPr>
        <p:spPr>
          <a:prstGeom prst="rect">
            <a:avLst/>
          </a:prstGeom>
        </p:spPr>
        <p:txBody>
          <a:bodyPr/>
          <a:lstStyle/>
          <a:p>
            <a:pPr lvl="0"/>
          </a:p>
        </p:txBody>
      </p:sp>
      <p:sp>
        <p:nvSpPr>
          <p:cNvPr id="63" name="Shape 63"/>
          <p:cNvSpPr/>
          <p:nvPr>
            <p:ph type="body" sz="quarter" idx="1"/>
          </p:nvPr>
        </p:nvSpPr>
        <p:spPr>
          <a:prstGeom prst="rect">
            <a:avLst/>
          </a:prstGeom>
        </p:spPr>
        <p:txBody>
          <a:bodyPr/>
          <a:lstStyle/>
          <a:p>
            <a:pPr lvl="0">
              <a:defRPr sz="1800"/>
            </a:pPr>
            <a:r>
              <a:rPr sz="3200"/>
              <a:t>In his 1933 description, he stated explicitly that his ‘brain’ could be adapted for the “translation of</a:t>
            </a:r>
            <a:endParaRPr sz="3200"/>
          </a:p>
          <a:p>
            <a:pPr lvl="0">
              <a:defRPr sz="1800"/>
            </a:pPr>
            <a:r>
              <a:rPr sz="3200"/>
              <a:t>a foreign language into one of the three other languages recorded in it”, and that even</a:t>
            </a:r>
            <a:endParaRPr sz="3200"/>
          </a:p>
          <a:p>
            <a:pPr lvl="0">
              <a:defRPr sz="1800"/>
            </a:pPr>
            <a:r>
              <a:rPr sz="3200"/>
              <a:t>if “the existing model could operate only on these four languages… the number of</a:t>
            </a:r>
            <a:endParaRPr sz="3200"/>
          </a:p>
          <a:p>
            <a:pPr lvl="0">
              <a:defRPr sz="1800"/>
            </a:pPr>
            <a:r>
              <a:rPr sz="3200"/>
              <a:t>languages and the number of words contained in the dictionary for each language</a:t>
            </a:r>
            <a:endParaRPr sz="3200"/>
          </a:p>
          <a:p>
            <a:pPr lvl="0">
              <a:defRPr sz="1800"/>
            </a:pPr>
            <a:r>
              <a:rPr sz="3200"/>
              <a:t>could be without limit.”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hape 95"/>
          <p:cNvSpPr/>
          <p:nvPr>
            <p:ph type="sldImg"/>
          </p:nvPr>
        </p:nvSpPr>
        <p:spPr>
          <a:prstGeom prst="rect">
            <a:avLst/>
          </a:prstGeom>
        </p:spPr>
        <p:txBody>
          <a:bodyPr/>
          <a:lstStyle/>
          <a:p>
            <a:pPr lvl="0"/>
          </a:p>
        </p:txBody>
      </p:sp>
      <p:sp>
        <p:nvSpPr>
          <p:cNvPr id="96" name="Shape 96"/>
          <p:cNvSpPr/>
          <p:nvPr>
            <p:ph type="body" sz="quarter" idx="1"/>
          </p:nvPr>
        </p:nvSpPr>
        <p:spPr>
          <a:prstGeom prst="rect">
            <a:avLst/>
          </a:prstGeom>
        </p:spPr>
        <p:txBody>
          <a:bodyPr/>
          <a:lstStyle/>
          <a:p>
            <a:pPr lvl="0">
              <a:defRPr sz="1800"/>
            </a:pPr>
            <a:r>
              <a:rPr sz="3000"/>
              <a:t>When you’re doing general research in MT, you’re required to show this image in all talks... it’s in the contract you sign when you get the free toaster.</a:t>
            </a:r>
            <a:endParaRPr sz="3000"/>
          </a:p>
          <a:p>
            <a:pPr lvl="0">
              <a:defRPr sz="1800"/>
            </a:pPr>
            <a:r>
              <a:rPr sz="3000"/>
              <a:t>We solve translation the same way that </a:t>
            </a:r>
            <a:r>
              <a:rPr sz="3000" u="sng">
                <a:hlinkClick r:id="rId3" invalidUrl="" action="" tgtFrame="" tooltip="" history="1" highlightClick="0" endSnd="0"/>
              </a:rPr>
              <a:t>Jean-François Champollion</a:t>
            </a:r>
            <a:r>
              <a:rPr sz="3000"/>
              <a:t> solved it.</a:t>
            </a:r>
            <a:endParaRPr sz="3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lvl="0"/>
          </a:p>
        </p:txBody>
      </p:sp>
      <p:sp>
        <p:nvSpPr>
          <p:cNvPr id="113" name="Shape 113"/>
          <p:cNvSpPr/>
          <p:nvPr>
            <p:ph type="body" sz="quarter" idx="1"/>
          </p:nvPr>
        </p:nvSpPr>
        <p:spPr>
          <a:prstGeom prst="rect">
            <a:avLst/>
          </a:prstGeom>
        </p:spPr>
        <p:txBody>
          <a:bodyPr/>
          <a:lstStyle/>
          <a:p>
            <a:pPr lvl="0">
              <a:defRPr sz="1800"/>
            </a:pPr>
            <a:r>
              <a:rPr sz="3000"/>
              <a:t>How do we use all of this data?</a:t>
            </a:r>
            <a:endParaRPr sz="3000"/>
          </a:p>
          <a:p>
            <a:pPr lvl="0">
              <a:defRPr sz="1800"/>
            </a:pPr>
            <a:r>
              <a:rPr sz="3000"/>
              <a:t>One way to do it is to write rules.  In the old rule-based systems, you have a test, and you keep writing new rules until the tests pass.</a:t>
            </a:r>
            <a:endParaRPr sz="3000"/>
          </a:p>
          <a:p>
            <a:pPr lvl="0">
              <a:defRPr sz="1800"/>
            </a:pPr>
            <a:r>
              <a:rPr sz="3000"/>
              <a:t>This obviously doesn’t scale.</a:t>
            </a:r>
            <a:endParaRPr sz="3000"/>
          </a:p>
          <a:p>
            <a:pPr lvl="0">
              <a:defRPr sz="1800"/>
            </a:pPr>
            <a:r>
              <a:rPr sz="2000"/>
              <a:t>I</a:t>
            </a:r>
            <a:r>
              <a:rPr sz="3000"/>
              <a:t>dea: learn everything from the data, i.e. machine learning.</a:t>
            </a:r>
            <a:endParaRPr sz="3000"/>
          </a:p>
          <a:p>
            <a:pPr lvl="0">
              <a:defRPr sz="1800"/>
            </a:pPr>
            <a:r>
              <a:rPr sz="3000"/>
              <a:t>To do this, we need something called a model.</a:t>
            </a:r>
            <a:endParaRPr sz="3000"/>
          </a:p>
          <a:p>
            <a:pPr lvl="0">
              <a:defRPr sz="1800"/>
            </a:pPr>
            <a:endParaRPr sz="3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lvl="0"/>
          </a:p>
        </p:txBody>
      </p:sp>
      <p:sp>
        <p:nvSpPr>
          <p:cNvPr id="130" name="Shape 130"/>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lvl="0"/>
          </a:p>
        </p:txBody>
      </p:sp>
      <p:sp>
        <p:nvSpPr>
          <p:cNvPr id="224" name="Shape 224"/>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lvl="0"/>
          </a:p>
        </p:txBody>
      </p:sp>
      <p:sp>
        <p:nvSpPr>
          <p:cNvPr id="353" name="Shape 353"/>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lvl="0"/>
          </a:p>
        </p:txBody>
      </p:sp>
      <p:sp>
        <p:nvSpPr>
          <p:cNvPr id="459" name="Shape 459"/>
          <p:cNvSpPr/>
          <p:nvPr>
            <p:ph type="body" sz="quarter" idx="1"/>
          </p:nvPr>
        </p:nvSpPr>
        <p:spPr>
          <a:prstGeom prst="rect">
            <a:avLst/>
          </a:prstGeom>
        </p:spPr>
        <p:txBody>
          <a:bodyPr/>
          <a:lstStyle/>
          <a:p>
            <a:pPr lvl="0">
              <a:defRPr sz="1800"/>
            </a:pPr>
            <a:r>
              <a:rPr sz="1600"/>
              <a:t>-Sentences have the same number of words, except for 11.</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lvl1pPr>
              <a:defRPr sz="8000"/>
            </a:lvl1pPr>
          </a:lstStyle>
          <a:p>
            <a:pPr lvl="0">
              <a:defRPr sz="1800">
                <a:solidFill>
                  <a:srgbClr val="000000"/>
                </a:solidFill>
              </a:defRPr>
            </a:pPr>
            <a:r>
              <a:rPr sz="8000">
                <a:solidFill>
                  <a:srgbClr val="FFFFFF"/>
                </a:solidFill>
              </a:rPr>
              <a:t>Title Text</a:t>
            </a:r>
          </a:p>
        </p:txBody>
      </p:sp>
      <p:sp>
        <p:nvSpPr>
          <p:cNvPr id="6" name="Shape 6"/>
          <p:cNvSpPr/>
          <p:nvPr>
            <p:ph type="body" idx="1"/>
          </p:nvPr>
        </p:nvSpPr>
        <p:spPr>
          <a:xfrm>
            <a:off x="1270000" y="5029200"/>
            <a:ext cx="10464800" cy="1143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solidFill>
                  <a:srgbClr val="000000"/>
                </a:solidFill>
              </a:defRPr>
            </a:pPr>
            <a:r>
              <a:rPr sz="3400">
                <a:solidFill>
                  <a:srgbClr val="FFFFFF"/>
                </a:solidFill>
              </a:rPr>
              <a:t>Body Level One</a:t>
            </a:r>
            <a:endParaRPr sz="3400">
              <a:solidFill>
                <a:srgbClr val="FFFFFF"/>
              </a:solidFill>
            </a:endParaRPr>
          </a:p>
          <a:p>
            <a:pPr lvl="1">
              <a:defRPr sz="1800">
                <a:solidFill>
                  <a:srgbClr val="000000"/>
                </a:solidFill>
              </a:defRPr>
            </a:pPr>
            <a:r>
              <a:rPr sz="3400">
                <a:solidFill>
                  <a:srgbClr val="FFFFFF"/>
                </a:solidFill>
              </a:rPr>
              <a:t>Body Level Two</a:t>
            </a:r>
            <a:endParaRPr sz="3400">
              <a:solidFill>
                <a:srgbClr val="FFFFFF"/>
              </a:solidFill>
            </a:endParaRPr>
          </a:p>
          <a:p>
            <a:pPr lvl="2">
              <a:defRPr sz="1800">
                <a:solidFill>
                  <a:srgbClr val="000000"/>
                </a:solidFill>
              </a:defRPr>
            </a:pPr>
            <a:r>
              <a:rPr sz="3400">
                <a:solidFill>
                  <a:srgbClr val="FFFFFF"/>
                </a:solidFill>
              </a:rPr>
              <a:t>Body Level Three</a:t>
            </a:r>
            <a:endParaRPr sz="3400">
              <a:solidFill>
                <a:srgbClr val="FFFFFF"/>
              </a:solidFill>
            </a:endParaRPr>
          </a:p>
          <a:p>
            <a:pPr lvl="3">
              <a:defRPr sz="1800">
                <a:solidFill>
                  <a:srgbClr val="000000"/>
                </a:solidFill>
              </a:defRPr>
            </a:pPr>
            <a:r>
              <a:rPr sz="3400">
                <a:solidFill>
                  <a:srgbClr val="FFFFFF"/>
                </a:solidFill>
              </a:rPr>
              <a:t>Body Level Four</a:t>
            </a:r>
            <a:endParaRPr sz="3400">
              <a:solidFill>
                <a:srgbClr val="FFFFFF"/>
              </a:solidFill>
            </a:endParaRPr>
          </a:p>
          <a:p>
            <a:pPr lvl="4">
              <a:defRPr sz="1800">
                <a:solidFill>
                  <a:srgbClr val="000000"/>
                </a:solidFill>
              </a:defRPr>
            </a:pPr>
            <a:r>
              <a:rPr sz="34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lank copy">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copy 1">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23" name="Shape 23"/>
          <p:cNvSpPr/>
          <p:nvPr>
            <p:ph type="title"/>
          </p:nvPr>
        </p:nvSpPr>
        <p:spPr>
          <a:xfrm>
            <a:off x="952500" y="254000"/>
            <a:ext cx="11099800" cy="2159000"/>
          </a:xfrm>
          <a:prstGeom prst="rect">
            <a:avLst/>
          </a:prstGeom>
        </p:spPr>
        <p:txBody>
          <a:bodyPr lIns="0" tIns="0" rIns="0" bIns="0">
            <a:normAutofit fontScale="100000" lnSpcReduction="0"/>
          </a:bodyPr>
          <a:lstStyle>
            <a:lvl1pPr>
              <a:defRPr sz="8000">
                <a:latin typeface="Helvetica Light"/>
                <a:ea typeface="Helvetica Light"/>
                <a:cs typeface="Helvetica Light"/>
                <a:sym typeface="Helvetica Light"/>
              </a:defRPr>
            </a:lvl1p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8" name="Shape 8"/>
          <p:cNvSpPr/>
          <p:nvPr>
            <p:ph type="title"/>
          </p:nvPr>
        </p:nvSpPr>
        <p:spPr>
          <a:prstGeom prst="rect">
            <a:avLst/>
          </a:prstGeom>
        </p:spPr>
        <p:txBody>
          <a:bodyPr/>
          <a:lstStyle/>
          <a:p>
            <a:pPr lvl="0">
              <a:defRPr sz="1800">
                <a:solidFill>
                  <a:srgbClr val="000000"/>
                </a:solidFill>
              </a:defRPr>
            </a:pPr>
            <a:r>
              <a:rPr sz="6400">
                <a:solidFill>
                  <a:srgbClr val="FFFFFF"/>
                </a:solidFill>
              </a:rPr>
              <a:t>Title Text</a:t>
            </a:r>
          </a:p>
        </p:txBody>
      </p:sp>
      <p:sp>
        <p:nvSpPr>
          <p:cNvPr id="9" name="Shape 9"/>
          <p:cNvSpPr/>
          <p:nvPr>
            <p:ph type="body" idx="1"/>
          </p:nvPr>
        </p:nvSpPr>
        <p:spPr>
          <a:prstGeom prst="rect">
            <a:avLst/>
          </a:prstGeom>
        </p:spPr>
        <p:txBody>
          <a:bodyPr/>
          <a:lstStyle/>
          <a:p>
            <a:pPr lvl="0">
              <a:defRPr sz="1800">
                <a:solidFill>
                  <a:srgbClr val="000000"/>
                </a:solidFill>
              </a:defRPr>
            </a:pPr>
            <a:r>
              <a:rPr sz="4000">
                <a:solidFill>
                  <a:srgbClr val="FFFFFF"/>
                </a:solidFill>
              </a:rPr>
              <a:t>Body Level One</a:t>
            </a:r>
            <a:endParaRPr sz="4000">
              <a:solidFill>
                <a:srgbClr val="FFFFFF"/>
              </a:solidFill>
            </a:endParaRPr>
          </a:p>
          <a:p>
            <a:pPr lvl="1">
              <a:defRPr sz="1800">
                <a:solidFill>
                  <a:srgbClr val="000000"/>
                </a:solidFill>
              </a:defRPr>
            </a:pPr>
            <a:r>
              <a:rPr sz="4000">
                <a:solidFill>
                  <a:srgbClr val="FFFFFF"/>
                </a:solidFill>
              </a:rPr>
              <a:t>Body Level Two</a:t>
            </a:r>
            <a:endParaRPr sz="4000">
              <a:solidFill>
                <a:srgbClr val="FFFFFF"/>
              </a:solidFill>
            </a:endParaRPr>
          </a:p>
          <a:p>
            <a:pPr lvl="2">
              <a:defRPr sz="1800">
                <a:solidFill>
                  <a:srgbClr val="000000"/>
                </a:solidFill>
              </a:defRPr>
            </a:pPr>
            <a:r>
              <a:rPr sz="4000">
                <a:solidFill>
                  <a:srgbClr val="FFFFFF"/>
                </a:solidFill>
              </a:rPr>
              <a:t>Body Level Three</a:t>
            </a:r>
            <a:endParaRPr sz="4000">
              <a:solidFill>
                <a:srgbClr val="FFFFFF"/>
              </a:solidFill>
            </a:endParaRPr>
          </a:p>
          <a:p>
            <a:pPr lvl="3">
              <a:defRPr sz="1800">
                <a:solidFill>
                  <a:srgbClr val="000000"/>
                </a:solidFill>
              </a:defRPr>
            </a:pPr>
            <a:r>
              <a:rPr sz="4000">
                <a:solidFill>
                  <a:srgbClr val="FFFFFF"/>
                </a:solidFill>
              </a:rPr>
              <a:t>Body Level Four</a:t>
            </a:r>
            <a:endParaRPr sz="4000">
              <a:solidFill>
                <a:srgbClr val="FFFFFF"/>
              </a:solidFill>
            </a:endParaRPr>
          </a:p>
          <a:p>
            <a:pPr lvl="4">
              <a:defRPr sz="1800">
                <a:solidFill>
                  <a:srgbClr val="000000"/>
                </a:solidFill>
              </a:defRPr>
            </a:pPr>
            <a:r>
              <a:rPr sz="40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Blank copy">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copy 1">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copy 2">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lank copy 3">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7" name="Shape 17"/>
          <p:cNvSpPr/>
          <p:nvPr>
            <p:ph type="title"/>
          </p:nvPr>
        </p:nvSpPr>
        <p:spPr>
          <a:xfrm>
            <a:off x="190500" y="254000"/>
            <a:ext cx="12611100" cy="1447800"/>
          </a:xfrm>
          <a:prstGeom prst="rect">
            <a:avLst/>
          </a:prstGeom>
        </p:spPr>
        <p:txBody>
          <a:bodyPr/>
          <a:lstStyle>
            <a:lvl1pPr>
              <a:defRPr sz="8000"/>
            </a:lvl1pPr>
          </a:lstStyle>
          <a:p>
            <a:pPr lvl="0">
              <a:defRPr sz="1800">
                <a:solidFill>
                  <a:srgbClr val="000000"/>
                </a:solidFill>
              </a:defRPr>
            </a:pPr>
            <a:r>
              <a:rPr sz="8000">
                <a:solidFill>
                  <a:srgbClr val="FFFFFF"/>
                </a:solidFill>
              </a:rPr>
              <a:t>Title Text</a:t>
            </a:r>
          </a:p>
        </p:txBody>
      </p:sp>
      <p:sp>
        <p:nvSpPr>
          <p:cNvPr id="18" name="Shape 18"/>
          <p:cNvSpPr/>
          <p:nvPr>
            <p:ph type="body" idx="1"/>
          </p:nvPr>
        </p:nvSpPr>
        <p:spPr>
          <a:xfrm>
            <a:off x="292100" y="2019300"/>
            <a:ext cx="12496800" cy="7264400"/>
          </a:xfrm>
          <a:prstGeom prst="rect">
            <a:avLst/>
          </a:prstGeom>
        </p:spPr>
        <p:txBody>
          <a:bodyPr/>
          <a:lstStyle/>
          <a:p>
            <a:pPr lvl="0">
              <a:defRPr sz="1800">
                <a:solidFill>
                  <a:srgbClr val="000000"/>
                </a:solidFill>
              </a:defRPr>
            </a:pPr>
            <a:r>
              <a:rPr sz="4000">
                <a:solidFill>
                  <a:srgbClr val="FFFFFF"/>
                </a:solidFill>
              </a:rPr>
              <a:t>Body Level One</a:t>
            </a:r>
            <a:endParaRPr sz="4000">
              <a:solidFill>
                <a:srgbClr val="FFFFFF"/>
              </a:solidFill>
            </a:endParaRPr>
          </a:p>
          <a:p>
            <a:pPr lvl="1">
              <a:defRPr sz="1800">
                <a:solidFill>
                  <a:srgbClr val="000000"/>
                </a:solidFill>
              </a:defRPr>
            </a:pPr>
            <a:r>
              <a:rPr sz="4000">
                <a:solidFill>
                  <a:srgbClr val="FFFFFF"/>
                </a:solidFill>
              </a:rPr>
              <a:t>Body Level Two</a:t>
            </a:r>
            <a:endParaRPr sz="4000">
              <a:solidFill>
                <a:srgbClr val="FFFFFF"/>
              </a:solidFill>
            </a:endParaRPr>
          </a:p>
          <a:p>
            <a:pPr lvl="2">
              <a:defRPr sz="1800">
                <a:solidFill>
                  <a:srgbClr val="000000"/>
                </a:solidFill>
              </a:defRPr>
            </a:pPr>
            <a:r>
              <a:rPr sz="4000">
                <a:solidFill>
                  <a:srgbClr val="FFFFFF"/>
                </a:solidFill>
              </a:rPr>
              <a:t>Body Level Three</a:t>
            </a:r>
            <a:endParaRPr sz="4000">
              <a:solidFill>
                <a:srgbClr val="FFFFFF"/>
              </a:solidFill>
            </a:endParaRPr>
          </a:p>
          <a:p>
            <a:pPr lvl="3">
              <a:defRPr sz="1800">
                <a:solidFill>
                  <a:srgbClr val="000000"/>
                </a:solidFill>
              </a:defRPr>
            </a:pPr>
            <a:r>
              <a:rPr sz="4000">
                <a:solidFill>
                  <a:srgbClr val="FFFFFF"/>
                </a:solidFill>
              </a:rPr>
              <a:t>Body Level Four</a:t>
            </a:r>
            <a:endParaRPr sz="4000">
              <a:solidFill>
                <a:srgbClr val="FFFFFF"/>
              </a:solidFill>
            </a:endParaRPr>
          </a:p>
          <a:p>
            <a:pPr lvl="4">
              <a:defRPr sz="1800">
                <a:solidFill>
                  <a:srgbClr val="000000"/>
                </a:solidFill>
              </a:defRPr>
            </a:pPr>
            <a:r>
              <a:rPr sz="4000">
                <a:solidFill>
                  <a:srgbClr val="FFFFFF"/>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190500" y="254000"/>
            <a:ext cx="12611100" cy="10795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solidFill>
                  <a:srgbClr val="000000"/>
                </a:solidFill>
              </a:defRPr>
            </a:pPr>
            <a:r>
              <a:rPr sz="6400">
                <a:solidFill>
                  <a:srgbClr val="FFFFFF"/>
                </a:solidFill>
              </a:rPr>
              <a:t>Title Text</a:t>
            </a:r>
          </a:p>
        </p:txBody>
      </p:sp>
      <p:sp>
        <p:nvSpPr>
          <p:cNvPr id="3" name="Shape 3"/>
          <p:cNvSpPr/>
          <p:nvPr>
            <p:ph type="body" idx="1"/>
          </p:nvPr>
        </p:nvSpPr>
        <p:spPr>
          <a:xfrm>
            <a:off x="190500" y="1447800"/>
            <a:ext cx="12611100" cy="8102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solidFill>
                  <a:srgbClr val="000000"/>
                </a:solidFill>
              </a:defRPr>
            </a:pPr>
            <a:r>
              <a:rPr sz="4000">
                <a:solidFill>
                  <a:srgbClr val="FFFFFF"/>
                </a:solidFill>
              </a:rPr>
              <a:t>Body Level One</a:t>
            </a:r>
            <a:endParaRPr sz="4000">
              <a:solidFill>
                <a:srgbClr val="FFFFFF"/>
              </a:solidFill>
            </a:endParaRPr>
          </a:p>
          <a:p>
            <a:pPr lvl="1">
              <a:defRPr sz="1800">
                <a:solidFill>
                  <a:srgbClr val="000000"/>
                </a:solidFill>
              </a:defRPr>
            </a:pPr>
            <a:r>
              <a:rPr sz="4000">
                <a:solidFill>
                  <a:srgbClr val="FFFFFF"/>
                </a:solidFill>
              </a:rPr>
              <a:t>Body Level Two</a:t>
            </a:r>
            <a:endParaRPr sz="4000">
              <a:solidFill>
                <a:srgbClr val="FFFFFF"/>
              </a:solidFill>
            </a:endParaRPr>
          </a:p>
          <a:p>
            <a:pPr lvl="2">
              <a:defRPr sz="1800">
                <a:solidFill>
                  <a:srgbClr val="000000"/>
                </a:solidFill>
              </a:defRPr>
            </a:pPr>
            <a:r>
              <a:rPr sz="4000">
                <a:solidFill>
                  <a:srgbClr val="FFFFFF"/>
                </a:solidFill>
              </a:rPr>
              <a:t>Body Level Three</a:t>
            </a:r>
            <a:endParaRPr sz="4000">
              <a:solidFill>
                <a:srgbClr val="FFFFFF"/>
              </a:solidFill>
            </a:endParaRPr>
          </a:p>
          <a:p>
            <a:pPr lvl="3">
              <a:defRPr sz="1800">
                <a:solidFill>
                  <a:srgbClr val="000000"/>
                </a:solidFill>
              </a:defRPr>
            </a:pPr>
            <a:r>
              <a:rPr sz="4000">
                <a:solidFill>
                  <a:srgbClr val="FFFFFF"/>
                </a:solidFill>
              </a:rPr>
              <a:t>Body Level Four</a:t>
            </a:r>
            <a:endParaRPr sz="4000">
              <a:solidFill>
                <a:srgbClr val="FFFFFF"/>
              </a:solidFill>
            </a:endParaRPr>
          </a:p>
          <a:p>
            <a:pPr lvl="4">
              <a:defRPr sz="1800">
                <a:solidFill>
                  <a:srgbClr val="000000"/>
                </a:solidFill>
              </a:defRPr>
            </a:pPr>
            <a:r>
              <a:rPr sz="4000">
                <a:solidFill>
                  <a:srgbClr val="FFFFFF"/>
                </a:solidFill>
              </a:rP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med" advClick="1"/>
  <p:txStyles>
    <p:titleStyle>
      <a:lvl1pPr algn="ctr" defTabSz="584200">
        <a:defRPr sz="6400">
          <a:solidFill>
            <a:srgbClr val="FFFFFF"/>
          </a:solidFill>
          <a:latin typeface="+mn-lt"/>
          <a:ea typeface="+mn-ea"/>
          <a:cs typeface="+mn-cs"/>
          <a:sym typeface="Palatino"/>
        </a:defRPr>
      </a:lvl1pPr>
      <a:lvl2pPr indent="228600" algn="ctr" defTabSz="584200">
        <a:defRPr sz="6400">
          <a:solidFill>
            <a:srgbClr val="FFFFFF"/>
          </a:solidFill>
          <a:latin typeface="+mn-lt"/>
          <a:ea typeface="+mn-ea"/>
          <a:cs typeface="+mn-cs"/>
          <a:sym typeface="Palatino"/>
        </a:defRPr>
      </a:lvl2pPr>
      <a:lvl3pPr indent="457200" algn="ctr" defTabSz="584200">
        <a:defRPr sz="6400">
          <a:solidFill>
            <a:srgbClr val="FFFFFF"/>
          </a:solidFill>
          <a:latin typeface="+mn-lt"/>
          <a:ea typeface="+mn-ea"/>
          <a:cs typeface="+mn-cs"/>
          <a:sym typeface="Palatino"/>
        </a:defRPr>
      </a:lvl3pPr>
      <a:lvl4pPr indent="685800" algn="ctr" defTabSz="584200">
        <a:defRPr sz="6400">
          <a:solidFill>
            <a:srgbClr val="FFFFFF"/>
          </a:solidFill>
          <a:latin typeface="+mn-lt"/>
          <a:ea typeface="+mn-ea"/>
          <a:cs typeface="+mn-cs"/>
          <a:sym typeface="Palatino"/>
        </a:defRPr>
      </a:lvl4pPr>
      <a:lvl5pPr indent="914400" algn="ctr" defTabSz="584200">
        <a:defRPr sz="6400">
          <a:solidFill>
            <a:srgbClr val="FFFFFF"/>
          </a:solidFill>
          <a:latin typeface="+mn-lt"/>
          <a:ea typeface="+mn-ea"/>
          <a:cs typeface="+mn-cs"/>
          <a:sym typeface="Palatino"/>
        </a:defRPr>
      </a:lvl5pPr>
      <a:lvl6pPr indent="1143000" algn="ctr" defTabSz="584200">
        <a:defRPr sz="6400">
          <a:solidFill>
            <a:srgbClr val="FFFFFF"/>
          </a:solidFill>
          <a:latin typeface="+mn-lt"/>
          <a:ea typeface="+mn-ea"/>
          <a:cs typeface="+mn-cs"/>
          <a:sym typeface="Palatino"/>
        </a:defRPr>
      </a:lvl6pPr>
      <a:lvl7pPr indent="1371600" algn="ctr" defTabSz="584200">
        <a:defRPr sz="6400">
          <a:solidFill>
            <a:srgbClr val="FFFFFF"/>
          </a:solidFill>
          <a:latin typeface="+mn-lt"/>
          <a:ea typeface="+mn-ea"/>
          <a:cs typeface="+mn-cs"/>
          <a:sym typeface="Palatino"/>
        </a:defRPr>
      </a:lvl7pPr>
      <a:lvl8pPr indent="1600200" algn="ctr" defTabSz="584200">
        <a:defRPr sz="6400">
          <a:solidFill>
            <a:srgbClr val="FFFFFF"/>
          </a:solidFill>
          <a:latin typeface="+mn-lt"/>
          <a:ea typeface="+mn-ea"/>
          <a:cs typeface="+mn-cs"/>
          <a:sym typeface="Palatino"/>
        </a:defRPr>
      </a:lvl8pPr>
      <a:lvl9pPr indent="1828800" algn="ctr" defTabSz="584200">
        <a:defRPr sz="6400">
          <a:solidFill>
            <a:srgbClr val="FFFFFF"/>
          </a:solidFill>
          <a:latin typeface="+mn-lt"/>
          <a:ea typeface="+mn-ea"/>
          <a:cs typeface="+mn-cs"/>
          <a:sym typeface="Palatino"/>
        </a:defRPr>
      </a:lvl9pPr>
    </p:titleStyle>
    <p:bodyStyle>
      <a:lvl1pPr marL="698500" indent="-444500" defTabSz="584200">
        <a:spcBef>
          <a:spcPts val="2300"/>
        </a:spcBef>
        <a:buSzPct val="171000"/>
        <a:buChar char="•"/>
        <a:defRPr sz="4000">
          <a:solidFill>
            <a:srgbClr val="FFFFFF"/>
          </a:solidFill>
          <a:latin typeface="+mn-lt"/>
          <a:ea typeface="+mn-ea"/>
          <a:cs typeface="+mn-cs"/>
          <a:sym typeface="Palatino"/>
        </a:defRPr>
      </a:lvl1pPr>
      <a:lvl2pPr marL="1041400" indent="-444500" defTabSz="584200">
        <a:spcBef>
          <a:spcPts val="2300"/>
        </a:spcBef>
        <a:buSzPct val="171000"/>
        <a:buChar char="•"/>
        <a:defRPr sz="4000">
          <a:solidFill>
            <a:srgbClr val="FFFFFF"/>
          </a:solidFill>
          <a:latin typeface="+mn-lt"/>
          <a:ea typeface="+mn-ea"/>
          <a:cs typeface="+mn-cs"/>
          <a:sym typeface="Palatino"/>
        </a:defRPr>
      </a:lvl2pPr>
      <a:lvl3pPr marL="1384300" indent="-444500" defTabSz="584200">
        <a:spcBef>
          <a:spcPts val="2300"/>
        </a:spcBef>
        <a:buSzPct val="171000"/>
        <a:buChar char="•"/>
        <a:defRPr sz="4000">
          <a:solidFill>
            <a:srgbClr val="FFFFFF"/>
          </a:solidFill>
          <a:latin typeface="+mn-lt"/>
          <a:ea typeface="+mn-ea"/>
          <a:cs typeface="+mn-cs"/>
          <a:sym typeface="Palatino"/>
        </a:defRPr>
      </a:lvl3pPr>
      <a:lvl4pPr marL="1739900" indent="-444500" defTabSz="584200">
        <a:spcBef>
          <a:spcPts val="2300"/>
        </a:spcBef>
        <a:buSzPct val="171000"/>
        <a:buChar char="•"/>
        <a:defRPr sz="4000">
          <a:solidFill>
            <a:srgbClr val="FFFFFF"/>
          </a:solidFill>
          <a:latin typeface="+mn-lt"/>
          <a:ea typeface="+mn-ea"/>
          <a:cs typeface="+mn-cs"/>
          <a:sym typeface="Palatino"/>
        </a:defRPr>
      </a:lvl4pPr>
      <a:lvl5pPr marL="2082800" indent="-444500" defTabSz="584200">
        <a:spcBef>
          <a:spcPts val="2300"/>
        </a:spcBef>
        <a:buSzPct val="171000"/>
        <a:buChar char="•"/>
        <a:defRPr sz="4000">
          <a:solidFill>
            <a:srgbClr val="FFFFFF"/>
          </a:solidFill>
          <a:latin typeface="+mn-lt"/>
          <a:ea typeface="+mn-ea"/>
          <a:cs typeface="+mn-cs"/>
          <a:sym typeface="Palatino"/>
        </a:defRPr>
      </a:lvl5pPr>
      <a:lvl6pPr marL="2425700" indent="-444500" defTabSz="584200">
        <a:spcBef>
          <a:spcPts val="2300"/>
        </a:spcBef>
        <a:buSzPct val="171000"/>
        <a:buChar char="•"/>
        <a:defRPr sz="4000">
          <a:solidFill>
            <a:srgbClr val="FFFFFF"/>
          </a:solidFill>
          <a:latin typeface="+mn-lt"/>
          <a:ea typeface="+mn-ea"/>
          <a:cs typeface="+mn-cs"/>
          <a:sym typeface="Palatino"/>
        </a:defRPr>
      </a:lvl6pPr>
      <a:lvl7pPr marL="2768600" indent="-444500" defTabSz="584200">
        <a:spcBef>
          <a:spcPts val="2300"/>
        </a:spcBef>
        <a:buSzPct val="171000"/>
        <a:buChar char="•"/>
        <a:defRPr sz="4000">
          <a:solidFill>
            <a:srgbClr val="FFFFFF"/>
          </a:solidFill>
          <a:latin typeface="+mn-lt"/>
          <a:ea typeface="+mn-ea"/>
          <a:cs typeface="+mn-cs"/>
          <a:sym typeface="Palatino"/>
        </a:defRPr>
      </a:lvl7pPr>
      <a:lvl8pPr marL="3111500" indent="-444500" defTabSz="584200">
        <a:spcBef>
          <a:spcPts val="2300"/>
        </a:spcBef>
        <a:buSzPct val="171000"/>
        <a:buChar char="•"/>
        <a:defRPr sz="4000">
          <a:solidFill>
            <a:srgbClr val="FFFFFF"/>
          </a:solidFill>
          <a:latin typeface="+mn-lt"/>
          <a:ea typeface="+mn-ea"/>
          <a:cs typeface="+mn-cs"/>
          <a:sym typeface="Palatino"/>
        </a:defRPr>
      </a:lvl8pPr>
      <a:lvl9pPr marL="3454400" indent="-444500" defTabSz="584200">
        <a:spcBef>
          <a:spcPts val="2300"/>
        </a:spcBef>
        <a:buSzPct val="171000"/>
        <a:buChar char="•"/>
        <a:defRPr sz="4000">
          <a:solidFill>
            <a:srgbClr val="FFFFFF"/>
          </a:solidFill>
          <a:latin typeface="+mn-lt"/>
          <a:ea typeface="+mn-ea"/>
          <a:cs typeface="+mn-cs"/>
          <a:sym typeface="Palatino"/>
        </a:defRPr>
      </a:lvl9pPr>
    </p:bodyStyle>
    <p:otherStyle>
      <a:lvl1pPr algn="ctr" defTabSz="584200">
        <a:defRPr sz="1600">
          <a:solidFill>
            <a:schemeClr val="tx1"/>
          </a:solidFill>
          <a:latin typeface="+mn-lt"/>
          <a:ea typeface="+mn-ea"/>
          <a:cs typeface="+mn-cs"/>
          <a:sym typeface="Gill Sans"/>
        </a:defRPr>
      </a:lvl1pPr>
      <a:lvl2pPr indent="228600" algn="ctr" defTabSz="584200">
        <a:defRPr sz="1600">
          <a:solidFill>
            <a:schemeClr val="tx1"/>
          </a:solidFill>
          <a:latin typeface="+mn-lt"/>
          <a:ea typeface="+mn-ea"/>
          <a:cs typeface="+mn-cs"/>
          <a:sym typeface="Gill Sans"/>
        </a:defRPr>
      </a:lvl2pPr>
      <a:lvl3pPr indent="457200" algn="ctr" defTabSz="584200">
        <a:defRPr sz="1600">
          <a:solidFill>
            <a:schemeClr val="tx1"/>
          </a:solidFill>
          <a:latin typeface="+mn-lt"/>
          <a:ea typeface="+mn-ea"/>
          <a:cs typeface="+mn-cs"/>
          <a:sym typeface="Gill Sans"/>
        </a:defRPr>
      </a:lvl3pPr>
      <a:lvl4pPr indent="685800" algn="ctr" defTabSz="584200">
        <a:defRPr sz="1600">
          <a:solidFill>
            <a:schemeClr val="tx1"/>
          </a:solidFill>
          <a:latin typeface="+mn-lt"/>
          <a:ea typeface="+mn-ea"/>
          <a:cs typeface="+mn-cs"/>
          <a:sym typeface="Gill Sans"/>
        </a:defRPr>
      </a:lvl4pPr>
      <a:lvl5pPr indent="914400" algn="ctr" defTabSz="584200">
        <a:defRPr sz="1600">
          <a:solidFill>
            <a:schemeClr val="tx1"/>
          </a:solidFill>
          <a:latin typeface="+mn-lt"/>
          <a:ea typeface="+mn-ea"/>
          <a:cs typeface="+mn-cs"/>
          <a:sym typeface="Gill Sans"/>
        </a:defRPr>
      </a:lvl5pPr>
      <a:lvl6pPr indent="1143000" algn="ctr" defTabSz="584200">
        <a:defRPr sz="1600">
          <a:solidFill>
            <a:schemeClr val="tx1"/>
          </a:solidFill>
          <a:latin typeface="+mn-lt"/>
          <a:ea typeface="+mn-ea"/>
          <a:cs typeface="+mn-cs"/>
          <a:sym typeface="Gill Sans"/>
        </a:defRPr>
      </a:lvl6pPr>
      <a:lvl7pPr indent="1371600" algn="ctr" defTabSz="584200">
        <a:defRPr sz="1600">
          <a:solidFill>
            <a:schemeClr val="tx1"/>
          </a:solidFill>
          <a:latin typeface="+mn-lt"/>
          <a:ea typeface="+mn-ea"/>
          <a:cs typeface="+mn-cs"/>
          <a:sym typeface="Gill Sans"/>
        </a:defRPr>
      </a:lvl7pPr>
      <a:lvl8pPr indent="1600200" algn="ctr" defTabSz="584200">
        <a:defRPr sz="1600">
          <a:solidFill>
            <a:schemeClr val="tx1"/>
          </a:solidFill>
          <a:latin typeface="+mn-lt"/>
          <a:ea typeface="+mn-ea"/>
          <a:cs typeface="+mn-cs"/>
          <a:sym typeface="Gill Sans"/>
        </a:defRPr>
      </a:lvl8pPr>
      <a:lvl9pPr indent="1828800" algn="ctr" defTabSz="584200">
        <a:defRPr sz="1600">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3.gif"/><Relationship Id="rId6" Type="http://schemas.openxmlformats.org/officeDocument/2006/relationships/image" Target="../media/image8.jpe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g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inf.ed.ac.uk/teaching/courses/mt/" TargetMode="Externa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29.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inf.ed.ac.uk/teaching/courses/mt/" TargetMode="Externa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3.jpe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 name="ds-cdt-1slide.pdf"/>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 name="droppedImage.pdf"/>
          <p:cNvPicPr/>
          <p:nvPr/>
        </p:nvPicPr>
        <p:blipFill>
          <a:blip r:embed="rId3">
            <a:extLst/>
          </a:blip>
          <a:stretch>
            <a:fillRect/>
          </a:stretch>
        </p:blipFill>
        <p:spPr>
          <a:xfrm>
            <a:off x="1905000" y="279400"/>
            <a:ext cx="9182100" cy="9182100"/>
          </a:xfrm>
          <a:prstGeom prst="rect">
            <a:avLst/>
          </a:prstGeom>
          <a:ln w="12700">
            <a:miter lim="400000"/>
          </a:ln>
        </p:spPr>
      </p:pic>
      <p:grpSp>
        <p:nvGrpSpPr>
          <p:cNvPr id="94" name="Group 94"/>
          <p:cNvGrpSpPr/>
          <p:nvPr/>
        </p:nvGrpSpPr>
        <p:grpSpPr>
          <a:xfrm>
            <a:off x="1181100" y="668527"/>
            <a:ext cx="10756900" cy="8359649"/>
            <a:chOff x="0" y="0"/>
            <a:chExt cx="10756900" cy="8359647"/>
          </a:xfrm>
        </p:grpSpPr>
        <p:pic>
          <p:nvPicPr>
            <p:cNvPr id="91" name="hieroglyphics.jpg"/>
            <p:cNvPicPr/>
            <p:nvPr/>
          </p:nvPicPr>
          <p:blipFill>
            <a:blip r:embed="rId4">
              <a:extLst/>
            </a:blip>
            <a:stretch>
              <a:fillRect/>
            </a:stretch>
          </p:blipFill>
          <p:spPr>
            <a:xfrm>
              <a:off x="27263" y="0"/>
              <a:ext cx="4292601" cy="3219450"/>
            </a:xfrm>
            <a:prstGeom prst="rect">
              <a:avLst/>
            </a:prstGeom>
            <a:ln w="12700" cap="flat">
              <a:noFill/>
              <a:miter lim="400000"/>
            </a:ln>
            <a:effectLst/>
          </p:spPr>
        </p:pic>
        <p:pic>
          <p:nvPicPr>
            <p:cNvPr id="92" name="demotic.jpg"/>
            <p:cNvPicPr/>
            <p:nvPr/>
          </p:nvPicPr>
          <p:blipFill>
            <a:blip r:embed="rId5">
              <a:extLst/>
            </a:blip>
            <a:stretch>
              <a:fillRect/>
            </a:stretch>
          </p:blipFill>
          <p:spPr>
            <a:xfrm>
              <a:off x="6464300" y="2600960"/>
              <a:ext cx="4292600" cy="3219451"/>
            </a:xfrm>
            <a:prstGeom prst="rect">
              <a:avLst/>
            </a:prstGeom>
            <a:ln w="12700" cap="flat">
              <a:noFill/>
              <a:miter lim="400000"/>
            </a:ln>
            <a:effectLst/>
          </p:spPr>
        </p:pic>
        <p:pic>
          <p:nvPicPr>
            <p:cNvPr id="93" name="greek.jpg"/>
            <p:cNvPicPr/>
            <p:nvPr/>
          </p:nvPicPr>
          <p:blipFill>
            <a:blip r:embed="rId6">
              <a:extLst/>
            </a:blip>
            <a:stretch>
              <a:fillRect/>
            </a:stretch>
          </p:blipFill>
          <p:spPr>
            <a:xfrm>
              <a:off x="0" y="5128767"/>
              <a:ext cx="4307840" cy="3230881"/>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0" name="Group 100"/>
          <p:cNvGrpSpPr/>
          <p:nvPr/>
        </p:nvGrpSpPr>
        <p:grpSpPr>
          <a:xfrm>
            <a:off x="2832100" y="2844800"/>
            <a:ext cx="7327900" cy="4996462"/>
            <a:chOff x="0" y="0"/>
            <a:chExt cx="7327900" cy="4996461"/>
          </a:xfrm>
        </p:grpSpPr>
        <p:pic>
          <p:nvPicPr>
            <p:cNvPr id="98" name="Chinese Bible.gif"/>
            <p:cNvPicPr/>
            <p:nvPr/>
          </p:nvPicPr>
          <p:blipFill>
            <a:blip r:embed="rId3">
              <a:extLst/>
            </a:blip>
            <a:stretch>
              <a:fillRect/>
            </a:stretch>
          </p:blipFill>
          <p:spPr>
            <a:xfrm>
              <a:off x="4089400" y="114300"/>
              <a:ext cx="3238500" cy="4882162"/>
            </a:xfrm>
            <a:prstGeom prst="rect">
              <a:avLst/>
            </a:prstGeom>
            <a:ln w="12700" cap="flat">
              <a:noFill/>
              <a:miter lim="400000"/>
            </a:ln>
            <a:effectLst/>
          </p:spPr>
        </p:pic>
        <p:pic>
          <p:nvPicPr>
            <p:cNvPr id="99" name="English Bible.gif"/>
            <p:cNvPicPr/>
            <p:nvPr/>
          </p:nvPicPr>
          <p:blipFill>
            <a:blip r:embed="rId4">
              <a:extLst/>
            </a:blip>
            <a:stretch>
              <a:fillRect/>
            </a:stretch>
          </p:blipFill>
          <p:spPr>
            <a:xfrm>
              <a:off x="0" y="0"/>
              <a:ext cx="3391449" cy="4941824"/>
            </a:xfrm>
            <a:prstGeom prst="rect">
              <a:avLst/>
            </a:prstGeom>
            <a:ln w="12700" cap="flat">
              <a:noFill/>
              <a:miter lim="400000"/>
            </a:ln>
            <a:effectLst/>
          </p:spPr>
        </p:pic>
      </p:grpSp>
      <p:grpSp>
        <p:nvGrpSpPr>
          <p:cNvPr id="103" name="Group 103"/>
          <p:cNvGrpSpPr/>
          <p:nvPr/>
        </p:nvGrpSpPr>
        <p:grpSpPr>
          <a:xfrm>
            <a:off x="2692400" y="2781300"/>
            <a:ext cx="7620000" cy="5136897"/>
            <a:chOff x="0" y="0"/>
            <a:chExt cx="7620000" cy="5136896"/>
          </a:xfrm>
        </p:grpSpPr>
        <p:pic>
          <p:nvPicPr>
            <p:cNvPr id="101" name="Harry Potter English.gif"/>
            <p:cNvPicPr/>
            <p:nvPr/>
          </p:nvPicPr>
          <p:blipFill>
            <a:blip r:embed="rId5">
              <a:extLst/>
            </a:blip>
            <a:stretch>
              <a:fillRect/>
            </a:stretch>
          </p:blipFill>
          <p:spPr>
            <a:xfrm>
              <a:off x="0" y="0"/>
              <a:ext cx="3687751" cy="5136897"/>
            </a:xfrm>
            <a:prstGeom prst="rect">
              <a:avLst/>
            </a:prstGeom>
            <a:ln w="12700" cap="flat">
              <a:noFill/>
              <a:miter lim="400000"/>
            </a:ln>
            <a:effectLst/>
          </p:spPr>
        </p:pic>
        <p:pic>
          <p:nvPicPr>
            <p:cNvPr id="102" name="Harry Potter Chinese.jpg"/>
            <p:cNvPicPr/>
            <p:nvPr/>
          </p:nvPicPr>
          <p:blipFill>
            <a:blip r:embed="rId6">
              <a:extLst/>
            </a:blip>
            <a:stretch>
              <a:fillRect/>
            </a:stretch>
          </p:blipFill>
          <p:spPr>
            <a:xfrm>
              <a:off x="4038600" y="12700"/>
              <a:ext cx="3581400" cy="5103031"/>
            </a:xfrm>
            <a:prstGeom prst="rect">
              <a:avLst/>
            </a:prstGeom>
            <a:ln w="12700" cap="flat">
              <a:noFill/>
              <a:miter lim="400000"/>
            </a:ln>
            <a:effectLst/>
          </p:spPr>
        </p:pic>
      </p:grpSp>
      <p:grpSp>
        <p:nvGrpSpPr>
          <p:cNvPr id="106" name="Group 106"/>
          <p:cNvGrpSpPr/>
          <p:nvPr/>
        </p:nvGrpSpPr>
        <p:grpSpPr>
          <a:xfrm>
            <a:off x="1155700" y="2540000"/>
            <a:ext cx="10697892" cy="5613400"/>
            <a:chOff x="0" y="0"/>
            <a:chExt cx="10697891" cy="5613400"/>
          </a:xfrm>
        </p:grpSpPr>
        <p:pic>
          <p:nvPicPr>
            <p:cNvPr id="104" name="UN English.png"/>
            <p:cNvPicPr/>
            <p:nvPr/>
          </p:nvPicPr>
          <p:blipFill>
            <a:blip r:embed="rId7">
              <a:extLst/>
            </a:blip>
            <a:stretch>
              <a:fillRect/>
            </a:stretch>
          </p:blipFill>
          <p:spPr>
            <a:xfrm>
              <a:off x="0" y="12700"/>
              <a:ext cx="5207001" cy="5581360"/>
            </a:xfrm>
            <a:prstGeom prst="rect">
              <a:avLst/>
            </a:prstGeom>
            <a:ln w="12700" cap="flat">
              <a:noFill/>
              <a:miter lim="400000"/>
            </a:ln>
            <a:effectLst/>
          </p:spPr>
        </p:pic>
        <p:pic>
          <p:nvPicPr>
            <p:cNvPr id="105" name="UN Chinese.png"/>
            <p:cNvPicPr/>
            <p:nvPr/>
          </p:nvPicPr>
          <p:blipFill>
            <a:blip r:embed="rId8">
              <a:extLst/>
            </a:blip>
            <a:stretch>
              <a:fillRect/>
            </a:stretch>
          </p:blipFill>
          <p:spPr>
            <a:xfrm>
              <a:off x="5461000" y="0"/>
              <a:ext cx="5236892" cy="5613400"/>
            </a:xfrm>
            <a:prstGeom prst="rect">
              <a:avLst/>
            </a:prstGeom>
            <a:ln w="12700" cap="flat">
              <a:noFill/>
              <a:miter lim="400000"/>
            </a:ln>
            <a:effectLst/>
          </p:spPr>
        </p:pic>
      </p:grpSp>
      <p:grpSp>
        <p:nvGrpSpPr>
          <p:cNvPr id="109" name="Group 109"/>
          <p:cNvGrpSpPr/>
          <p:nvPr/>
        </p:nvGrpSpPr>
        <p:grpSpPr>
          <a:xfrm>
            <a:off x="1583816" y="3247948"/>
            <a:ext cx="9833992" cy="4197300"/>
            <a:chOff x="0" y="0"/>
            <a:chExt cx="9833991" cy="4197299"/>
          </a:xfrm>
        </p:grpSpPr>
        <p:pic>
          <p:nvPicPr>
            <p:cNvPr id="107" name="NBS English.png"/>
            <p:cNvPicPr/>
            <p:nvPr/>
          </p:nvPicPr>
          <p:blipFill>
            <a:blip r:embed="rId9">
              <a:extLst/>
            </a:blip>
            <a:stretch>
              <a:fillRect/>
            </a:stretch>
          </p:blipFill>
          <p:spPr>
            <a:xfrm>
              <a:off x="0" y="3251"/>
              <a:ext cx="4772743" cy="4194049"/>
            </a:xfrm>
            <a:prstGeom prst="rect">
              <a:avLst/>
            </a:prstGeom>
            <a:ln w="12700" cap="flat">
              <a:noFill/>
              <a:miter lim="400000"/>
            </a:ln>
            <a:effectLst/>
          </p:spPr>
        </p:pic>
        <p:pic>
          <p:nvPicPr>
            <p:cNvPr id="108" name="NBS Chinese.png"/>
            <p:cNvPicPr/>
            <p:nvPr/>
          </p:nvPicPr>
          <p:blipFill>
            <a:blip r:embed="rId10">
              <a:extLst/>
            </a:blip>
            <a:stretch>
              <a:fillRect/>
            </a:stretch>
          </p:blipFill>
          <p:spPr>
            <a:xfrm>
              <a:off x="5070983" y="0"/>
              <a:ext cx="4763009" cy="4185494"/>
            </a:xfrm>
            <a:prstGeom prst="rect">
              <a:avLst/>
            </a:prstGeom>
            <a:ln w="12700" cap="flat">
              <a:noFill/>
              <a:miter lim="400000"/>
            </a:ln>
            <a:effectLst/>
          </p:spPr>
        </p:pic>
      </p:grpSp>
      <p:sp>
        <p:nvSpPr>
          <p:cNvPr id="110" name="Shape 110"/>
          <p:cNvSpPr/>
          <p:nvPr/>
        </p:nvSpPr>
        <p:spPr>
          <a:xfrm>
            <a:off x="9334500" y="3086100"/>
            <a:ext cx="2921000" cy="1625600"/>
          </a:xfrm>
          <a:prstGeom prst="roundRect">
            <a:avLst>
              <a:gd name="adj" fmla="val 48172"/>
            </a:avLst>
          </a:prstGeom>
          <a:blipFill>
            <a:blip r:embed="rId11"/>
            <a:stretch>
              <a:fillRect/>
            </a:stretch>
          </a:blipFill>
          <a:ln w="25400">
            <a:solidFill>
              <a:srgbClr val="CDCDCD"/>
            </a:solidFill>
            <a:miter lim="400000"/>
          </a:ln>
        </p:spPr>
        <p:txBody>
          <a:bodyPr lIns="0" tIns="0" rIns="0" bIns="0" anchor="ctr"/>
          <a:lstStyle/>
          <a:p>
            <a:pPr lvl="0" algn="ctr" defTabSz="584200">
              <a:defRPr sz="34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11" name="Shape 111"/>
          <p:cNvSpPr/>
          <p:nvPr/>
        </p:nvSpPr>
        <p:spPr>
          <a:xfrm>
            <a:off x="3657600" y="3086100"/>
            <a:ext cx="2921000" cy="1625600"/>
          </a:xfrm>
          <a:prstGeom prst="roundRect">
            <a:avLst>
              <a:gd name="adj" fmla="val 48172"/>
            </a:avLst>
          </a:prstGeom>
          <a:blipFill>
            <a:blip r:embed="rId12"/>
            <a:stretch>
              <a:fillRect/>
            </a:stretch>
          </a:blipFill>
          <a:ln w="25400">
            <a:solidFill>
              <a:srgbClr val="CDCDCD"/>
            </a:solidFill>
            <a:miter lim="400000"/>
          </a:ln>
        </p:spPr>
        <p:txBody>
          <a:bodyPr lIns="0" tIns="0" rIns="0" bIns="0" anchor="ctr"/>
          <a:lstStyle/>
          <a:p>
            <a:pPr lvl="0" algn="ctr" defTabSz="584200">
              <a:defRPr sz="34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32" presetID="4" grpId="1" fill="hold">
                                  <p:stCondLst>
                                    <p:cond delay="0"/>
                                  </p:stCondLst>
                                  <p:iterate type="el" backwards="0">
                                    <p:tmAbs val="0"/>
                                  </p:iterate>
                                  <p:childTnLst>
                                    <p:set>
                                      <p:cBhvr>
                                        <p:cTn id="6" fill="hold"/>
                                        <p:tgtEl>
                                          <p:spTgt spid="103"/>
                                        </p:tgtEl>
                                        <p:attrNameLst>
                                          <p:attrName>style.visibility</p:attrName>
                                        </p:attrNameLst>
                                      </p:cBhvr>
                                      <p:to>
                                        <p:strVal val="visible"/>
                                      </p:to>
                                    </p:set>
                                    <p:animEffect filter="box(out)" transition="in">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xit" presetSubtype="32" presetID="4" grpId="2" fill="hold">
                                  <p:stCondLst>
                                    <p:cond delay="0"/>
                                  </p:stCondLst>
                                  <p:iterate type="el" backwards="0">
                                    <p:tmAbs val="0"/>
                                  </p:iterate>
                                  <p:childTnLst>
                                    <p:animEffect filter="box(out)" transition="out">
                                      <p:cBhvr>
                                        <p:cTn id="11" dur="500" fill="hold"/>
                                        <p:tgtEl>
                                          <p:spTgt spid="103"/>
                                        </p:tgtEl>
                                      </p:cBhvr>
                                    </p:animEffect>
                                    <p:set>
                                      <p:cBhvr>
                                        <p:cTn id="12" fill="hold">
                                          <p:stCondLst>
                                            <p:cond delay="499"/>
                                          </p:stCondLst>
                                        </p:cTn>
                                        <p:tgtEl>
                                          <p:spTgt spid="103"/>
                                        </p:tgtEl>
                                        <p:attrNameLst>
                                          <p:attrName>style.visibility</p:attrName>
                                        </p:attrNameLst>
                                      </p:cBhvr>
                                      <p:to>
                                        <p:strVal val="hidden"/>
                                      </p:to>
                                    </p:set>
                                  </p:childTnLst>
                                </p:cTn>
                              </p:par>
                            </p:childTnLst>
                          </p:cTn>
                        </p:par>
                        <p:par>
                          <p:cTn id="13" fill="hold">
                            <p:stCondLst>
                              <p:cond delay="500"/>
                            </p:stCondLst>
                            <p:childTnLst>
                              <p:par>
                                <p:cTn id="14" nodeType="afterEffect" presetClass="entr" presetSubtype="32" presetID="4" grpId="3" fill="hold">
                                  <p:stCondLst>
                                    <p:cond delay="0"/>
                                  </p:stCondLst>
                                  <p:iterate type="el" backwards="0">
                                    <p:tmAbs val="0"/>
                                  </p:iterate>
                                  <p:childTnLst>
                                    <p:set>
                                      <p:cBhvr>
                                        <p:cTn id="15" fill="hold"/>
                                        <p:tgtEl>
                                          <p:spTgt spid="100"/>
                                        </p:tgtEl>
                                        <p:attrNameLst>
                                          <p:attrName>style.visibility</p:attrName>
                                        </p:attrNameLst>
                                      </p:cBhvr>
                                      <p:to>
                                        <p:strVal val="visible"/>
                                      </p:to>
                                    </p:set>
                                    <p:animEffect filter="box(out)" transition="in">
                                      <p:cBhvr>
                                        <p:cTn id="16" dur="500"/>
                                        <p:tgtEl>
                                          <p:spTgt spid="100"/>
                                        </p:tgtEl>
                                      </p:cBhvr>
                                    </p:animEffect>
                                  </p:childTnLst>
                                </p:cTn>
                              </p:par>
                            </p:childTnLst>
                          </p:cTn>
                        </p:par>
                      </p:childTnLst>
                    </p:cTn>
                  </p:par>
                  <p:par>
                    <p:cTn id="17" fill="hold">
                      <p:stCondLst>
                        <p:cond delay="indefinite"/>
                      </p:stCondLst>
                      <p:childTnLst>
                        <p:par>
                          <p:cTn id="18" fill="hold">
                            <p:stCondLst>
                              <p:cond delay="0"/>
                            </p:stCondLst>
                            <p:childTnLst>
                              <p:par>
                                <p:cTn id="19" nodeType="clickEffect" presetClass="exit" presetSubtype="32" presetID="4" grpId="4" fill="hold">
                                  <p:stCondLst>
                                    <p:cond delay="0"/>
                                  </p:stCondLst>
                                  <p:iterate type="el" backwards="0">
                                    <p:tmAbs val="0"/>
                                  </p:iterate>
                                  <p:childTnLst>
                                    <p:animEffect filter="box(out)" transition="out">
                                      <p:cBhvr>
                                        <p:cTn id="20" dur="500" fill="hold"/>
                                        <p:tgtEl>
                                          <p:spTgt spid="100"/>
                                        </p:tgtEl>
                                      </p:cBhvr>
                                    </p:animEffect>
                                    <p:set>
                                      <p:cBhvr>
                                        <p:cTn id="21" fill="hold">
                                          <p:stCondLst>
                                            <p:cond delay="499"/>
                                          </p:stCondLst>
                                        </p:cTn>
                                        <p:tgtEl>
                                          <p:spTgt spid="100"/>
                                        </p:tgtEl>
                                        <p:attrNameLst>
                                          <p:attrName>style.visibility</p:attrName>
                                        </p:attrNameLst>
                                      </p:cBhvr>
                                      <p:to>
                                        <p:strVal val="hidden"/>
                                      </p:to>
                                    </p:set>
                                  </p:childTnLst>
                                </p:cTn>
                              </p:par>
                            </p:childTnLst>
                          </p:cTn>
                        </p:par>
                        <p:par>
                          <p:cTn id="22" fill="hold">
                            <p:stCondLst>
                              <p:cond delay="500"/>
                            </p:stCondLst>
                            <p:childTnLst>
                              <p:par>
                                <p:cTn id="23" nodeType="afterEffect" presetClass="entr" presetSubtype="32" presetID="4" grpId="5" fill="hold">
                                  <p:stCondLst>
                                    <p:cond delay="0"/>
                                  </p:stCondLst>
                                  <p:iterate type="el" backwards="0">
                                    <p:tmAbs val="0"/>
                                  </p:iterate>
                                  <p:childTnLst>
                                    <p:set>
                                      <p:cBhvr>
                                        <p:cTn id="24" fill="hold"/>
                                        <p:tgtEl>
                                          <p:spTgt spid="106"/>
                                        </p:tgtEl>
                                        <p:attrNameLst>
                                          <p:attrName>style.visibility</p:attrName>
                                        </p:attrNameLst>
                                      </p:cBhvr>
                                      <p:to>
                                        <p:strVal val="visible"/>
                                      </p:to>
                                    </p:set>
                                    <p:animEffect filter="box(out)" transition="in">
                                      <p:cBhvr>
                                        <p:cTn id="25" dur="500"/>
                                        <p:tgtEl>
                                          <p:spTgt spid="106"/>
                                        </p:tgtEl>
                                      </p:cBhvr>
                                    </p:animEffect>
                                  </p:childTnLst>
                                </p:cTn>
                              </p:par>
                            </p:childTnLst>
                          </p:cTn>
                        </p:par>
                      </p:childTnLst>
                    </p:cTn>
                  </p:par>
                  <p:par>
                    <p:cTn id="26" fill="hold">
                      <p:stCondLst>
                        <p:cond delay="indefinite"/>
                      </p:stCondLst>
                      <p:childTnLst>
                        <p:par>
                          <p:cTn id="27" fill="hold">
                            <p:stCondLst>
                              <p:cond delay="0"/>
                            </p:stCondLst>
                            <p:childTnLst>
                              <p:par>
                                <p:cTn id="28" nodeType="clickEffect" presetClass="exit" presetSubtype="32" presetID="4" grpId="6" fill="hold">
                                  <p:stCondLst>
                                    <p:cond delay="0"/>
                                  </p:stCondLst>
                                  <p:iterate type="el" backwards="0">
                                    <p:tmAbs val="0"/>
                                  </p:iterate>
                                  <p:childTnLst>
                                    <p:animEffect filter="box(out)" transition="out">
                                      <p:cBhvr>
                                        <p:cTn id="29" dur="500" fill="hold"/>
                                        <p:tgtEl>
                                          <p:spTgt spid="106"/>
                                        </p:tgtEl>
                                      </p:cBhvr>
                                    </p:animEffect>
                                    <p:set>
                                      <p:cBhvr>
                                        <p:cTn id="30" fill="hold">
                                          <p:stCondLst>
                                            <p:cond delay="499"/>
                                          </p:stCondLst>
                                        </p:cTn>
                                        <p:tgtEl>
                                          <p:spTgt spid="106"/>
                                        </p:tgtEl>
                                        <p:attrNameLst>
                                          <p:attrName>style.visibility</p:attrName>
                                        </p:attrNameLst>
                                      </p:cBhvr>
                                      <p:to>
                                        <p:strVal val="hidden"/>
                                      </p:to>
                                    </p:set>
                                  </p:childTnLst>
                                </p:cTn>
                              </p:par>
                            </p:childTnLst>
                          </p:cTn>
                        </p:par>
                        <p:par>
                          <p:cTn id="31" fill="hold">
                            <p:stCondLst>
                              <p:cond delay="500"/>
                            </p:stCondLst>
                            <p:childTnLst>
                              <p:par>
                                <p:cTn id="32" nodeType="afterEffect" presetClass="entr" presetSubtype="32" presetID="4" grpId="7" fill="hold">
                                  <p:stCondLst>
                                    <p:cond delay="0"/>
                                  </p:stCondLst>
                                  <p:iterate type="el" backwards="0">
                                    <p:tmAbs val="0"/>
                                  </p:iterate>
                                  <p:childTnLst>
                                    <p:set>
                                      <p:cBhvr>
                                        <p:cTn id="33" fill="hold"/>
                                        <p:tgtEl>
                                          <p:spTgt spid="109"/>
                                        </p:tgtEl>
                                        <p:attrNameLst>
                                          <p:attrName>style.visibility</p:attrName>
                                        </p:attrNameLst>
                                      </p:cBhvr>
                                      <p:to>
                                        <p:strVal val="visible"/>
                                      </p:to>
                                    </p:set>
                                    <p:animEffect filter="box(out)" transition="in">
                                      <p:cBhvr>
                                        <p:cTn id="34" dur="500"/>
                                        <p:tgtEl>
                                          <p:spTgt spid="109"/>
                                        </p:tgtEl>
                                      </p:cBhvr>
                                    </p:animEffect>
                                  </p:childTnLst>
                                </p:cTn>
                              </p:par>
                            </p:childTnLst>
                          </p:cTn>
                        </p:par>
                      </p:childTnLst>
                    </p:cTn>
                  </p:par>
                  <p:par>
                    <p:cTn id="35" fill="hold">
                      <p:stCondLst>
                        <p:cond delay="indefinite"/>
                      </p:stCondLst>
                      <p:childTnLst>
                        <p:par>
                          <p:cTn id="36" fill="hold">
                            <p:stCondLst>
                              <p:cond delay="0"/>
                            </p:stCondLst>
                            <p:childTnLst>
                              <p:par>
                                <p:cTn id="37" nodeType="clickEffect" presetClass="entr" presetSubtype="16" presetID="9" grpId="8" fill="hold">
                                  <p:stCondLst>
                                    <p:cond delay="0"/>
                                  </p:stCondLst>
                                  <p:iterate type="el" backwards="0">
                                    <p:tmAbs val="0"/>
                                  </p:iterate>
                                  <p:childTnLst>
                                    <p:set>
                                      <p:cBhvr>
                                        <p:cTn id="38" fill="hold"/>
                                        <p:tgtEl>
                                          <p:spTgt spid="110"/>
                                        </p:tgtEl>
                                        <p:attrNameLst>
                                          <p:attrName>style.visibility</p:attrName>
                                        </p:attrNameLst>
                                      </p:cBhvr>
                                      <p:to>
                                        <p:strVal val="visible"/>
                                      </p:to>
                                    </p:set>
                                    <p:animEffect filter="dissolve(in)" transition="in">
                                      <p:cBhvr>
                                        <p:cTn id="39" dur="500"/>
                                        <p:tgtEl>
                                          <p:spTgt spid="110"/>
                                        </p:tgtEl>
                                      </p:cBhvr>
                                    </p:animEffect>
                                  </p:childTnLst>
                                </p:cTn>
                              </p:par>
                            </p:childTnLst>
                          </p:cTn>
                        </p:par>
                        <p:par>
                          <p:cTn id="40" fill="hold">
                            <p:stCondLst>
                              <p:cond delay="500"/>
                            </p:stCondLst>
                            <p:childTnLst>
                              <p:par>
                                <p:cTn id="41" nodeType="afterEffect" presetClass="entr" presetSubtype="16" presetID="9" grpId="9" fill="hold">
                                  <p:stCondLst>
                                    <p:cond delay="0"/>
                                  </p:stCondLst>
                                  <p:iterate type="el" backwards="0">
                                    <p:tmAbs val="0"/>
                                  </p:iterate>
                                  <p:childTnLst>
                                    <p:set>
                                      <p:cBhvr>
                                        <p:cTn id="42" fill="hold"/>
                                        <p:tgtEl>
                                          <p:spTgt spid="111"/>
                                        </p:tgtEl>
                                        <p:attrNameLst>
                                          <p:attrName>style.visibility</p:attrName>
                                        </p:attrNameLst>
                                      </p:cBhvr>
                                      <p:to>
                                        <p:strVal val="visible"/>
                                      </p:to>
                                    </p:set>
                                    <p:animEffect filter="dissolve(in)" transition="in">
                                      <p:cBhvr>
                                        <p:cTn id="43"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 grpId="3"/>
      <p:bldP build="whole" bldLvl="1" animBg="1" rev="0" advAuto="0" spid="100" grpId="4"/>
      <p:bldP build="whole" bldLvl="1" animBg="1" rev="0" advAuto="0" spid="103" grpId="1"/>
      <p:bldP build="whole" bldLvl="1" animBg="1" rev="0" advAuto="0" spid="103" grpId="2"/>
      <p:bldP build="whole" bldLvl="1" animBg="1" rev="0" advAuto="0" spid="106" grpId="5"/>
      <p:bldP build="whole" bldLvl="1" animBg="1" rev="0" advAuto="0" spid="106" grpId="6"/>
      <p:bldP build="whole" bldLvl="1" animBg="1" rev="0" advAuto="0" spid="109" grpId="7"/>
      <p:bldP build="whole" bldLvl="1" animBg="1" rev="0" advAuto="0" spid="110" grpId="8"/>
      <p:bldP build="whole" bldLvl="1" animBg="1" rev="0" advAuto="0" spid="111" grpId="9"/>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Shape 115"/>
          <p:cNvSpPr/>
          <p:nvPr/>
        </p:nvSpPr>
        <p:spPr>
          <a:xfrm>
            <a:off x="2869009" y="523454"/>
            <a:ext cx="7266782" cy="11557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6400">
                <a:solidFill>
                  <a:srgbClr val="FFFFFF"/>
                </a:solidFill>
                <a:latin typeface="+mn-lt"/>
                <a:ea typeface="+mn-ea"/>
                <a:cs typeface="+mn-cs"/>
                <a:sym typeface="Palatino"/>
              </a:defRPr>
            </a:lvl1pPr>
          </a:lstStyle>
          <a:p>
            <a:pPr lvl="0">
              <a:defRPr sz="1800">
                <a:solidFill>
                  <a:srgbClr val="000000"/>
                </a:solidFill>
              </a:defRPr>
            </a:pPr>
            <a:r>
              <a:rPr sz="6400">
                <a:solidFill>
                  <a:srgbClr val="FFFFFF"/>
                </a:solidFill>
              </a:rPr>
              <a:t>Translation Exercise</a:t>
            </a:r>
          </a:p>
        </p:txBody>
      </p:sp>
      <p:pic>
        <p:nvPicPr>
          <p:cNvPr id="116" name="pasted-image.gif"/>
          <p:cNvPicPr/>
          <p:nvPr/>
        </p:nvPicPr>
        <p:blipFill>
          <a:blip r:embed="rId2">
            <a:extLst/>
          </a:blip>
          <a:stretch>
            <a:fillRect/>
          </a:stretch>
        </p:blipFill>
        <p:spPr>
          <a:xfrm>
            <a:off x="2031580" y="2215918"/>
            <a:ext cx="8941640" cy="6701750"/>
          </a:xfrm>
          <a:prstGeom prst="rect">
            <a:avLst/>
          </a:prstGeom>
          <a:ln w="127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24" name="Group 124"/>
          <p:cNvGrpSpPr/>
          <p:nvPr/>
        </p:nvGrpSpPr>
        <p:grpSpPr>
          <a:xfrm>
            <a:off x="495300" y="2108200"/>
            <a:ext cx="12369800" cy="7493000"/>
            <a:chOff x="0" y="0"/>
            <a:chExt cx="12369800" cy="7493000"/>
          </a:xfrm>
        </p:grpSpPr>
        <p:sp>
          <p:nvSpPr>
            <p:cNvPr id="118" name="Shape 118"/>
            <p:cNvSpPr/>
            <p:nvPr/>
          </p:nvSpPr>
          <p:spPr>
            <a:xfrm>
              <a:off x="5778500" y="37338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19" name="Shape 119"/>
            <p:cNvSpPr/>
            <p:nvPr/>
          </p:nvSpPr>
          <p:spPr>
            <a:xfrm>
              <a:off x="5778500" y="12446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0" name="Shape 120"/>
            <p:cNvSpPr/>
            <p:nvPr/>
          </p:nvSpPr>
          <p:spPr>
            <a:xfrm>
              <a:off x="5778500" y="62230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1" name="Shape 121"/>
            <p:cNvSpPr/>
            <p:nvPr/>
          </p:nvSpPr>
          <p:spPr>
            <a:xfrm>
              <a:off x="0" y="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2" name="Shape 122"/>
            <p:cNvSpPr/>
            <p:nvPr/>
          </p:nvSpPr>
          <p:spPr>
            <a:xfrm>
              <a:off x="0" y="24765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3" name="Shape 123"/>
            <p:cNvSpPr/>
            <p:nvPr/>
          </p:nvSpPr>
          <p:spPr>
            <a:xfrm>
              <a:off x="0" y="49530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25" name="Shape 125"/>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grpSp>
        <p:nvGrpSpPr>
          <p:cNvPr id="128" name="Group 128"/>
          <p:cNvGrpSpPr/>
          <p:nvPr/>
        </p:nvGrpSpPr>
        <p:grpSpPr>
          <a:xfrm>
            <a:off x="594890" y="2101850"/>
            <a:ext cx="12036923" cy="7397751"/>
            <a:chOff x="0" y="203200"/>
            <a:chExt cx="12036921" cy="7397750"/>
          </a:xfrm>
        </p:grpSpPr>
        <p:sp>
          <p:nvSpPr>
            <p:cNvPr id="126" name="Shape 126"/>
            <p:cNvSpPr/>
            <p:nvPr/>
          </p:nvSpPr>
          <p:spPr>
            <a:xfrm>
              <a:off x="0" y="203200"/>
              <a:ext cx="5488676"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ok-voon ororok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at-voon bichat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at-drubel at-voon pippat rrat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dat arrat vat hilat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at-voon krat pippat sat 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jjat quat cat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dat krat quat cat .</a:t>
              </a:r>
            </a:p>
          </p:txBody>
        </p:sp>
        <p:sp>
          <p:nvSpPr>
            <p:cNvPr id="127" name="Shape 127"/>
            <p:cNvSpPr/>
            <p:nvPr/>
          </p:nvSpPr>
          <p:spPr>
            <a:xfrm>
              <a:off x="5455245" y="209550"/>
              <a:ext cx="6581677"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jjat bichat wat dat vat eneat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iat lat pippat rrat nnat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nnat quat oloat at-yurp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gat mat bat hilat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arrat mat zanzanat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rarok nok izok hihok 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forat arrat vat gat .</a:t>
              </a:r>
            </a:p>
          </p:txBody>
        </p:sp>
      </p:gr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38" name="Group 138"/>
          <p:cNvGrpSpPr/>
          <p:nvPr/>
        </p:nvGrpSpPr>
        <p:grpSpPr>
          <a:xfrm>
            <a:off x="495300" y="2108200"/>
            <a:ext cx="12369800" cy="7493000"/>
            <a:chOff x="0" y="0"/>
            <a:chExt cx="12369800" cy="7493000"/>
          </a:xfrm>
        </p:grpSpPr>
        <p:sp>
          <p:nvSpPr>
            <p:cNvPr id="132" name="Shape 132"/>
            <p:cNvSpPr/>
            <p:nvPr/>
          </p:nvSpPr>
          <p:spPr>
            <a:xfrm>
              <a:off x="5778500" y="37338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3" name="Shape 133"/>
            <p:cNvSpPr/>
            <p:nvPr/>
          </p:nvSpPr>
          <p:spPr>
            <a:xfrm>
              <a:off x="5778500" y="12446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4" name="Shape 134"/>
            <p:cNvSpPr/>
            <p:nvPr/>
          </p:nvSpPr>
          <p:spPr>
            <a:xfrm>
              <a:off x="5778500" y="62230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5" name="Shape 135"/>
            <p:cNvSpPr/>
            <p:nvPr/>
          </p:nvSpPr>
          <p:spPr>
            <a:xfrm>
              <a:off x="0" y="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6" name="Shape 136"/>
            <p:cNvSpPr/>
            <p:nvPr/>
          </p:nvSpPr>
          <p:spPr>
            <a:xfrm>
              <a:off x="0" y="24765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7" name="Shape 137"/>
            <p:cNvSpPr/>
            <p:nvPr/>
          </p:nvSpPr>
          <p:spPr>
            <a:xfrm>
              <a:off x="0" y="49530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39" name="Shape 139"/>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grpSp>
        <p:nvGrpSpPr>
          <p:cNvPr id="142" name="Group 142"/>
          <p:cNvGrpSpPr/>
          <p:nvPr/>
        </p:nvGrpSpPr>
        <p:grpSpPr>
          <a:xfrm>
            <a:off x="4473455" y="4978400"/>
            <a:ext cx="6144223" cy="1654896"/>
            <a:chOff x="0" y="0"/>
            <a:chExt cx="6144221" cy="1654895"/>
          </a:xfrm>
        </p:grpSpPr>
        <p:sp>
          <p:nvSpPr>
            <p:cNvPr id="140" name="Shape 140"/>
            <p:cNvSpPr/>
            <p:nvPr/>
          </p:nvSpPr>
          <p:spPr>
            <a:xfrm>
              <a:off x="6004044" y="1257300"/>
              <a:ext cx="140178" cy="3975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41" name="Shape 141"/>
            <p:cNvSpPr/>
            <p:nvPr/>
          </p:nvSpPr>
          <p:spPr>
            <a:xfrm flipH="1">
              <a:off x="0" y="0"/>
              <a:ext cx="225545" cy="41908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143" name="Shape 143"/>
          <p:cNvSpPr/>
          <p:nvPr/>
        </p:nvSpPr>
        <p:spPr>
          <a:xfrm>
            <a:off x="1473200" y="3746500"/>
            <a:ext cx="137808" cy="456128"/>
          </a:xfrm>
          <a:prstGeom prst="line">
            <a:avLst/>
          </a:prstGeom>
          <a:ln w="25400">
            <a:solidFill>
              <a:srgbClr val="FFFFFF"/>
            </a:solidFill>
            <a:miter lim="400000"/>
          </a:ln>
        </p:spPr>
        <p:txBody>
          <a:bodyPr lIns="0" tIns="0" rIns="0" bIns="0"/>
          <a:lstStyle/>
          <a:p>
            <a:pPr lvl="0"/>
          </a:p>
        </p:txBody>
      </p:sp>
      <p:sp>
        <p:nvSpPr>
          <p:cNvPr id="144" name="Shape 144"/>
          <p:cNvSpPr/>
          <p:nvPr/>
        </p:nvSpPr>
        <p:spPr>
          <a:xfrm flipH="1">
            <a:off x="10734213" y="5029200"/>
            <a:ext cx="200487" cy="399195"/>
          </a:xfrm>
          <a:prstGeom prst="line">
            <a:avLst/>
          </a:prstGeom>
          <a:ln w="25400">
            <a:solidFill>
              <a:srgbClr val="FFFFFF"/>
            </a:solidFill>
            <a:miter lim="400000"/>
          </a:ln>
        </p:spPr>
        <p:txBody>
          <a:bodyPr lIns="0" tIns="0" rIns="0" bIns="0"/>
          <a:lstStyle/>
          <a:p>
            <a:pPr lvl="0"/>
          </a:p>
        </p:txBody>
      </p:sp>
      <p:grpSp>
        <p:nvGrpSpPr>
          <p:cNvPr id="149" name="Group 149"/>
          <p:cNvGrpSpPr/>
          <p:nvPr/>
        </p:nvGrpSpPr>
        <p:grpSpPr>
          <a:xfrm>
            <a:off x="1917700" y="2539999"/>
            <a:ext cx="884053" cy="4141882"/>
            <a:chOff x="0" y="0"/>
            <a:chExt cx="884052" cy="4141880"/>
          </a:xfrm>
        </p:grpSpPr>
        <p:grpSp>
          <p:nvGrpSpPr>
            <p:cNvPr id="147" name="Group 147"/>
            <p:cNvGrpSpPr/>
            <p:nvPr/>
          </p:nvGrpSpPr>
          <p:grpSpPr>
            <a:xfrm>
              <a:off x="0" y="0"/>
              <a:ext cx="502367" cy="4141881"/>
              <a:chOff x="0" y="0"/>
              <a:chExt cx="502366" cy="4141880"/>
            </a:xfrm>
          </p:grpSpPr>
          <p:sp>
            <p:nvSpPr>
              <p:cNvPr id="145" name="Shape 145"/>
              <p:cNvSpPr/>
              <p:nvPr/>
            </p:nvSpPr>
            <p:spPr>
              <a:xfrm>
                <a:off x="419100" y="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46" name="Shape 146"/>
              <p:cNvSpPr/>
              <p:nvPr/>
            </p:nvSpPr>
            <p:spPr>
              <a:xfrm>
                <a:off x="0" y="373380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148" name="Shape 148"/>
            <p:cNvSpPr/>
            <p:nvPr/>
          </p:nvSpPr>
          <p:spPr>
            <a:xfrm>
              <a:off x="812800" y="1231900"/>
              <a:ext cx="71253" cy="3957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150" name="Shape 150"/>
          <p:cNvSpPr/>
          <p:nvPr/>
        </p:nvSpPr>
        <p:spPr>
          <a:xfrm flipH="1">
            <a:off x="10786746" y="7480300"/>
            <a:ext cx="478154" cy="452161"/>
          </a:xfrm>
          <a:prstGeom prst="line">
            <a:avLst/>
          </a:prstGeom>
          <a:ln w="25400">
            <a:solidFill>
              <a:srgbClr val="FFFFFF"/>
            </a:solidFill>
            <a:miter lim="400000"/>
          </a:ln>
        </p:spPr>
        <p:txBody>
          <a:bodyPr lIns="0" tIns="0" rIns="0" bIns="0"/>
          <a:lstStyle/>
          <a:p>
            <a:pPr lvl="0"/>
          </a:p>
        </p:txBody>
      </p:sp>
      <p:grpSp>
        <p:nvGrpSpPr>
          <p:cNvPr id="160" name="Group 160"/>
          <p:cNvGrpSpPr/>
          <p:nvPr/>
        </p:nvGrpSpPr>
        <p:grpSpPr>
          <a:xfrm>
            <a:off x="2311400" y="2565399"/>
            <a:ext cx="7658100" cy="6575774"/>
            <a:chOff x="0" y="0"/>
            <a:chExt cx="7658099" cy="6575772"/>
          </a:xfrm>
        </p:grpSpPr>
        <p:grpSp>
          <p:nvGrpSpPr>
            <p:cNvPr id="157" name="Group 157"/>
            <p:cNvGrpSpPr/>
            <p:nvPr/>
          </p:nvGrpSpPr>
          <p:grpSpPr>
            <a:xfrm>
              <a:off x="0" y="-1"/>
              <a:ext cx="2958440" cy="2810463"/>
              <a:chOff x="0" y="0"/>
              <a:chExt cx="2958439" cy="2810461"/>
            </a:xfrm>
          </p:grpSpPr>
          <p:grpSp>
            <p:nvGrpSpPr>
              <p:cNvPr id="155" name="Group 155"/>
              <p:cNvGrpSpPr/>
              <p:nvPr/>
            </p:nvGrpSpPr>
            <p:grpSpPr>
              <a:xfrm>
                <a:off x="1117600" y="-1"/>
                <a:ext cx="1840840" cy="1676652"/>
                <a:chOff x="0" y="0"/>
                <a:chExt cx="1840839" cy="1676650"/>
              </a:xfrm>
            </p:grpSpPr>
            <p:grpSp>
              <p:nvGrpSpPr>
                <p:cNvPr id="153" name="Group 153"/>
                <p:cNvGrpSpPr/>
                <p:nvPr/>
              </p:nvGrpSpPr>
              <p:grpSpPr>
                <a:xfrm>
                  <a:off x="826160" y="0"/>
                  <a:ext cx="1014680" cy="1676651"/>
                  <a:chOff x="0" y="0"/>
                  <a:chExt cx="1014678" cy="1676650"/>
                </a:xfrm>
              </p:grpSpPr>
              <p:sp>
                <p:nvSpPr>
                  <p:cNvPr id="151" name="Shape 151"/>
                  <p:cNvSpPr/>
                  <p:nvPr/>
                </p:nvSpPr>
                <p:spPr>
                  <a:xfrm flipH="1">
                    <a:off x="0" y="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52" name="Shape 152"/>
                  <p:cNvSpPr/>
                  <p:nvPr/>
                </p:nvSpPr>
                <p:spPr>
                  <a:xfrm flipH="1">
                    <a:off x="926439" y="128270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154" name="Shape 154"/>
                <p:cNvSpPr/>
                <p:nvPr/>
              </p:nvSpPr>
              <p:spPr>
                <a:xfrm>
                  <a:off x="0" y="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156" name="Shape 156"/>
              <p:cNvSpPr/>
              <p:nvPr/>
            </p:nvSpPr>
            <p:spPr>
              <a:xfrm>
                <a:off x="0" y="2425700"/>
                <a:ext cx="262710" cy="384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158" name="Shape 158"/>
            <p:cNvSpPr/>
            <p:nvPr/>
          </p:nvSpPr>
          <p:spPr>
            <a:xfrm flipH="1">
              <a:off x="7582287" y="0"/>
              <a:ext cx="75813" cy="4289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59" name="Shape 159"/>
            <p:cNvSpPr/>
            <p:nvPr/>
          </p:nvSpPr>
          <p:spPr>
            <a:xfrm flipH="1">
              <a:off x="342900" y="6190075"/>
              <a:ext cx="7365" cy="3856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166" name="Group 166"/>
          <p:cNvGrpSpPr/>
          <p:nvPr/>
        </p:nvGrpSpPr>
        <p:grpSpPr>
          <a:xfrm>
            <a:off x="2913612" y="3784600"/>
            <a:ext cx="6433588" cy="2852051"/>
            <a:chOff x="0" y="0"/>
            <a:chExt cx="6433587" cy="2852050"/>
          </a:xfrm>
        </p:grpSpPr>
        <p:grpSp>
          <p:nvGrpSpPr>
            <p:cNvPr id="164" name="Group 164"/>
            <p:cNvGrpSpPr/>
            <p:nvPr/>
          </p:nvGrpSpPr>
          <p:grpSpPr>
            <a:xfrm>
              <a:off x="0" y="0"/>
              <a:ext cx="1638301" cy="2852051"/>
              <a:chOff x="0" y="0"/>
              <a:chExt cx="1638300" cy="2852050"/>
            </a:xfrm>
          </p:grpSpPr>
          <p:sp>
            <p:nvSpPr>
              <p:cNvPr id="161" name="Shape 161"/>
              <p:cNvSpPr/>
              <p:nvPr/>
            </p:nvSpPr>
            <p:spPr>
              <a:xfrm flipH="1">
                <a:off x="903775"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62" name="Shape 162"/>
              <p:cNvSpPr/>
              <p:nvPr/>
            </p:nvSpPr>
            <p:spPr>
              <a:xfrm flipH="1">
                <a:off x="1632987" y="0"/>
                <a:ext cx="5314"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63" name="Shape 163"/>
              <p:cNvSpPr/>
              <p:nvPr/>
            </p:nvSpPr>
            <p:spPr>
              <a:xfrm>
                <a:off x="0" y="24765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165" name="Shape 165"/>
            <p:cNvSpPr/>
            <p:nvPr/>
          </p:nvSpPr>
          <p:spPr>
            <a:xfrm flipH="1">
              <a:off x="6157060" y="25400"/>
              <a:ext cx="276528" cy="4276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170" name="Group 170"/>
          <p:cNvGrpSpPr/>
          <p:nvPr/>
        </p:nvGrpSpPr>
        <p:grpSpPr>
          <a:xfrm>
            <a:off x="3306491" y="5029200"/>
            <a:ext cx="6901414" cy="4038942"/>
            <a:chOff x="0" y="0"/>
            <a:chExt cx="6901412" cy="4038941"/>
          </a:xfrm>
        </p:grpSpPr>
        <p:sp>
          <p:nvSpPr>
            <p:cNvPr id="167" name="Shape 167"/>
            <p:cNvSpPr/>
            <p:nvPr/>
          </p:nvSpPr>
          <p:spPr>
            <a:xfrm flipH="1">
              <a:off x="0" y="0"/>
              <a:ext cx="478109" cy="3672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68" name="Shape 168"/>
            <p:cNvSpPr/>
            <p:nvPr/>
          </p:nvSpPr>
          <p:spPr>
            <a:xfrm flipH="1">
              <a:off x="5659708" y="2500509"/>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69" name="Shape 169"/>
            <p:cNvSpPr/>
            <p:nvPr/>
          </p:nvSpPr>
          <p:spPr>
            <a:xfrm flipH="1">
              <a:off x="6586808" y="3683000"/>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175" name="Group 175"/>
          <p:cNvGrpSpPr/>
          <p:nvPr/>
        </p:nvGrpSpPr>
        <p:grpSpPr>
          <a:xfrm>
            <a:off x="3149600" y="2578100"/>
            <a:ext cx="7632701" cy="6549074"/>
            <a:chOff x="0" y="0"/>
            <a:chExt cx="7632699" cy="6549073"/>
          </a:xfrm>
        </p:grpSpPr>
        <p:grpSp>
          <p:nvGrpSpPr>
            <p:cNvPr id="173" name="Group 173"/>
            <p:cNvGrpSpPr/>
            <p:nvPr/>
          </p:nvGrpSpPr>
          <p:grpSpPr>
            <a:xfrm>
              <a:off x="0" y="2413000"/>
              <a:ext cx="7225799" cy="4136074"/>
              <a:chOff x="0" y="0"/>
              <a:chExt cx="7225798" cy="4136073"/>
            </a:xfrm>
          </p:grpSpPr>
          <p:sp>
            <p:nvSpPr>
              <p:cNvPr id="171" name="Shape 171"/>
              <p:cNvSpPr/>
              <p:nvPr/>
            </p:nvSpPr>
            <p:spPr>
              <a:xfrm>
                <a:off x="0" y="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72" name="Shape 172"/>
              <p:cNvSpPr/>
              <p:nvPr/>
            </p:nvSpPr>
            <p:spPr>
              <a:xfrm>
                <a:off x="6540500" y="373380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174" name="Shape 174"/>
            <p:cNvSpPr/>
            <p:nvPr/>
          </p:nvSpPr>
          <p:spPr>
            <a:xfrm flipH="1">
              <a:off x="7216883" y="0"/>
              <a:ext cx="415818" cy="398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219" name="Group 219"/>
          <p:cNvGrpSpPr/>
          <p:nvPr/>
        </p:nvGrpSpPr>
        <p:grpSpPr>
          <a:xfrm>
            <a:off x="1650999" y="2628900"/>
            <a:ext cx="10059154" cy="6476795"/>
            <a:chOff x="0" y="0"/>
            <a:chExt cx="10059152" cy="6476794"/>
          </a:xfrm>
        </p:grpSpPr>
        <p:grpSp>
          <p:nvGrpSpPr>
            <p:cNvPr id="188" name="Group 188"/>
            <p:cNvGrpSpPr/>
            <p:nvPr/>
          </p:nvGrpSpPr>
          <p:grpSpPr>
            <a:xfrm>
              <a:off x="0" y="2362200"/>
              <a:ext cx="3259044" cy="4111973"/>
              <a:chOff x="0" y="0"/>
              <a:chExt cx="3259043" cy="4111972"/>
            </a:xfrm>
          </p:grpSpPr>
          <p:sp>
            <p:nvSpPr>
              <p:cNvPr id="176" name="Shape 176"/>
              <p:cNvSpPr/>
              <p:nvPr/>
            </p:nvSpPr>
            <p:spPr>
              <a:xfrm flipH="1">
                <a:off x="1150752" y="1242798"/>
                <a:ext cx="2066293" cy="45900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77" name="Shape 177"/>
              <p:cNvSpPr/>
              <p:nvPr/>
            </p:nvSpPr>
            <p:spPr>
              <a:xfrm>
                <a:off x="1902947" y="1260309"/>
                <a:ext cx="784597" cy="3852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78" name="Shape 178"/>
              <p:cNvSpPr/>
              <p:nvPr/>
            </p:nvSpPr>
            <p:spPr>
              <a:xfrm>
                <a:off x="2565400" y="12700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79" name="Shape 179"/>
              <p:cNvSpPr/>
              <p:nvPr/>
            </p:nvSpPr>
            <p:spPr>
              <a:xfrm>
                <a:off x="0" y="0"/>
                <a:ext cx="240183" cy="4197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80" name="Shape 180"/>
              <p:cNvSpPr/>
              <p:nvPr/>
            </p:nvSpPr>
            <p:spPr>
              <a:xfrm>
                <a:off x="558800" y="2463800"/>
                <a:ext cx="119157" cy="3724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81" name="Shape 181"/>
              <p:cNvSpPr/>
              <p:nvPr/>
            </p:nvSpPr>
            <p:spPr>
              <a:xfrm>
                <a:off x="1196650" y="2514600"/>
                <a:ext cx="59168" cy="3742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82" name="Shape 182"/>
              <p:cNvSpPr/>
              <p:nvPr/>
            </p:nvSpPr>
            <p:spPr>
              <a:xfrm flipH="1">
                <a:off x="1918156" y="2527300"/>
                <a:ext cx="15095" cy="2962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83" name="Shape 183"/>
              <p:cNvSpPr/>
              <p:nvPr/>
            </p:nvSpPr>
            <p:spPr>
              <a:xfrm flipH="1">
                <a:off x="2534117" y="2501900"/>
                <a:ext cx="122578" cy="3343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84" name="Shape 184"/>
              <p:cNvSpPr/>
              <p:nvPr/>
            </p:nvSpPr>
            <p:spPr>
              <a:xfrm flipH="1">
                <a:off x="1397000" y="3711842"/>
                <a:ext cx="1014541" cy="4001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85" name="Shape 185"/>
              <p:cNvSpPr/>
              <p:nvPr/>
            </p:nvSpPr>
            <p:spPr>
              <a:xfrm>
                <a:off x="231450" y="3721100"/>
                <a:ext cx="201354" cy="3759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86" name="Shape 186"/>
              <p:cNvSpPr/>
              <p:nvPr/>
            </p:nvSpPr>
            <p:spPr>
              <a:xfrm>
                <a:off x="1971350" y="3695700"/>
                <a:ext cx="317614" cy="39830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87" name="Shape 187"/>
              <p:cNvSpPr/>
              <p:nvPr/>
            </p:nvSpPr>
            <p:spPr>
              <a:xfrm flipH="1">
                <a:off x="2779270" y="3695700"/>
                <a:ext cx="319531" cy="3838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194" name="Group 194"/>
            <p:cNvGrpSpPr/>
            <p:nvPr/>
          </p:nvGrpSpPr>
          <p:grpSpPr>
            <a:xfrm>
              <a:off x="5346700" y="0"/>
              <a:ext cx="4712453" cy="395707"/>
              <a:chOff x="0" y="0"/>
              <a:chExt cx="4712452" cy="395706"/>
            </a:xfrm>
          </p:grpSpPr>
          <p:sp>
            <p:nvSpPr>
              <p:cNvPr id="189" name="Shape 189"/>
              <p:cNvSpPr/>
              <p:nvPr/>
            </p:nvSpPr>
            <p:spPr>
              <a:xfrm flipH="1">
                <a:off x="4244330" y="0"/>
                <a:ext cx="468123" cy="3129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90" name="Shape 190"/>
              <p:cNvSpPr/>
              <p:nvPr/>
            </p:nvSpPr>
            <p:spPr>
              <a:xfrm>
                <a:off x="2096252" y="0"/>
                <a:ext cx="116809" cy="3654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91" name="Shape 191"/>
              <p:cNvSpPr/>
              <p:nvPr/>
            </p:nvSpPr>
            <p:spPr>
              <a:xfrm>
                <a:off x="0" y="12700"/>
                <a:ext cx="269345" cy="3702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92" name="Shape 192"/>
              <p:cNvSpPr/>
              <p:nvPr/>
            </p:nvSpPr>
            <p:spPr>
              <a:xfrm>
                <a:off x="689607" y="15253"/>
                <a:ext cx="226595" cy="37388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93" name="Shape 193"/>
              <p:cNvSpPr/>
              <p:nvPr/>
            </p:nvSpPr>
            <p:spPr>
              <a:xfrm flipH="1">
                <a:off x="1511300" y="1270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199" name="Group 199"/>
            <p:cNvGrpSpPr/>
            <p:nvPr/>
          </p:nvGrpSpPr>
          <p:grpSpPr>
            <a:xfrm>
              <a:off x="6248400" y="1181100"/>
              <a:ext cx="2905998" cy="459207"/>
              <a:chOff x="0" y="0"/>
              <a:chExt cx="2905997" cy="459206"/>
            </a:xfrm>
          </p:grpSpPr>
          <p:sp>
            <p:nvSpPr>
              <p:cNvPr id="195" name="Shape 195"/>
              <p:cNvSpPr/>
              <p:nvPr/>
            </p:nvSpPr>
            <p:spPr>
              <a:xfrm flipH="1">
                <a:off x="533400" y="77430"/>
                <a:ext cx="112545" cy="38177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96" name="Shape 196"/>
              <p:cNvSpPr/>
              <p:nvPr/>
            </p:nvSpPr>
            <p:spPr>
              <a:xfrm>
                <a:off x="0" y="3810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97" name="Shape 197"/>
              <p:cNvSpPr/>
              <p:nvPr/>
            </p:nvSpPr>
            <p:spPr>
              <a:xfrm flipH="1">
                <a:off x="2057400" y="1270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198" name="Shape 198"/>
              <p:cNvSpPr/>
              <p:nvPr/>
            </p:nvSpPr>
            <p:spPr>
              <a:xfrm flipH="1">
                <a:off x="2832100" y="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204" name="Group 204"/>
            <p:cNvGrpSpPr/>
            <p:nvPr/>
          </p:nvGrpSpPr>
          <p:grpSpPr>
            <a:xfrm>
              <a:off x="6001285" y="2425700"/>
              <a:ext cx="2188870" cy="397440"/>
              <a:chOff x="0" y="0"/>
              <a:chExt cx="2188868" cy="397439"/>
            </a:xfrm>
          </p:grpSpPr>
          <p:sp>
            <p:nvSpPr>
              <p:cNvPr id="200" name="Shape 200"/>
              <p:cNvSpPr/>
              <p:nvPr/>
            </p:nvSpPr>
            <p:spPr>
              <a:xfrm>
                <a:off x="0" y="6064"/>
                <a:ext cx="107415" cy="391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01" name="Shape 201"/>
              <p:cNvSpPr/>
              <p:nvPr/>
            </p:nvSpPr>
            <p:spPr>
              <a:xfrm flipH="1">
                <a:off x="7805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02" name="Shape 202"/>
              <p:cNvSpPr/>
              <p:nvPr/>
            </p:nvSpPr>
            <p:spPr>
              <a:xfrm flipH="1">
                <a:off x="13774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03" name="Shape 203"/>
              <p:cNvSpPr/>
              <p:nvPr/>
            </p:nvSpPr>
            <p:spPr>
              <a:xfrm flipH="1">
                <a:off x="2179315" y="6064"/>
                <a:ext cx="9554" cy="370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210" name="Group 210"/>
            <p:cNvGrpSpPr/>
            <p:nvPr/>
          </p:nvGrpSpPr>
          <p:grpSpPr>
            <a:xfrm>
              <a:off x="5809212" y="3632131"/>
              <a:ext cx="3668477" cy="393131"/>
              <a:chOff x="0" y="0"/>
              <a:chExt cx="3668475" cy="393129"/>
            </a:xfrm>
          </p:grpSpPr>
          <p:sp>
            <p:nvSpPr>
              <p:cNvPr id="205" name="Shape 205"/>
              <p:cNvSpPr/>
              <p:nvPr/>
            </p:nvSpPr>
            <p:spPr>
              <a:xfrm flipH="1">
                <a:off x="2766182" y="25400"/>
                <a:ext cx="902294"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06" name="Shape 206"/>
              <p:cNvSpPr/>
              <p:nvPr/>
            </p:nvSpPr>
            <p:spPr>
              <a:xfrm>
                <a:off x="0" y="68"/>
                <a:ext cx="297139" cy="3930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07" name="Shape 207"/>
              <p:cNvSpPr/>
              <p:nvPr/>
            </p:nvSpPr>
            <p:spPr>
              <a:xfrm flipH="1">
                <a:off x="787444" y="0"/>
                <a:ext cx="546489" cy="37562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08" name="Shape 208"/>
              <p:cNvSpPr/>
              <p:nvPr/>
            </p:nvSpPr>
            <p:spPr>
              <a:xfrm>
                <a:off x="699890" y="7889"/>
                <a:ext cx="817042" cy="36773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09" name="Shape 209"/>
              <p:cNvSpPr/>
              <p:nvPr/>
            </p:nvSpPr>
            <p:spPr>
              <a:xfrm>
                <a:off x="1960678" y="25400"/>
                <a:ext cx="17512"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214" name="Group 214"/>
            <p:cNvGrpSpPr/>
            <p:nvPr/>
          </p:nvGrpSpPr>
          <p:grpSpPr>
            <a:xfrm>
              <a:off x="5511800" y="4826000"/>
              <a:ext cx="2981788" cy="425028"/>
              <a:chOff x="0" y="0"/>
              <a:chExt cx="2981787" cy="425027"/>
            </a:xfrm>
          </p:grpSpPr>
          <p:sp>
            <p:nvSpPr>
              <p:cNvPr id="211" name="Shape 211"/>
              <p:cNvSpPr/>
              <p:nvPr/>
            </p:nvSpPr>
            <p:spPr>
              <a:xfrm>
                <a:off x="0" y="0"/>
                <a:ext cx="469900" cy="4211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12" name="Shape 212"/>
              <p:cNvSpPr/>
              <p:nvPr/>
            </p:nvSpPr>
            <p:spPr>
              <a:xfrm>
                <a:off x="699616" y="22276"/>
                <a:ext cx="506884" cy="3988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13" name="Shape 213"/>
              <p:cNvSpPr/>
              <p:nvPr/>
            </p:nvSpPr>
            <p:spPr>
              <a:xfrm flipH="1">
                <a:off x="2608310" y="63500"/>
                <a:ext cx="373478" cy="3615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215" name="Shape 215"/>
            <p:cNvSpPr/>
            <p:nvPr/>
          </p:nvSpPr>
          <p:spPr>
            <a:xfrm>
              <a:off x="5788304" y="6096000"/>
              <a:ext cx="230493" cy="32826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16" name="Shape 216"/>
            <p:cNvSpPr/>
            <p:nvPr/>
          </p:nvSpPr>
          <p:spPr>
            <a:xfrm flipH="1">
              <a:off x="6666701" y="6091552"/>
              <a:ext cx="682928" cy="35022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17" name="Shape 217"/>
            <p:cNvSpPr/>
            <p:nvPr/>
          </p:nvSpPr>
          <p:spPr>
            <a:xfrm>
              <a:off x="6578600" y="6057900"/>
              <a:ext cx="753518" cy="418895"/>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18" name="Shape 218"/>
            <p:cNvSpPr/>
            <p:nvPr/>
          </p:nvSpPr>
          <p:spPr>
            <a:xfrm flipH="1">
              <a:off x="9256977" y="6083300"/>
              <a:ext cx="255323" cy="3711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222" name="Group 222"/>
          <p:cNvGrpSpPr/>
          <p:nvPr/>
        </p:nvGrpSpPr>
        <p:grpSpPr>
          <a:xfrm>
            <a:off x="594890" y="2101850"/>
            <a:ext cx="12036923" cy="7397751"/>
            <a:chOff x="0" y="203200"/>
            <a:chExt cx="12036921" cy="7397750"/>
          </a:xfrm>
        </p:grpSpPr>
        <p:sp>
          <p:nvSpPr>
            <p:cNvPr id="220" name="Shape 220"/>
            <p:cNvSpPr/>
            <p:nvPr/>
          </p:nvSpPr>
          <p:spPr>
            <a:xfrm>
              <a:off x="0" y="203200"/>
              <a:ext cx="5479057"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ok-voon ororok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at-voon bichat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at-drubel at-voon pippat rrat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dat arrat vat hilat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at-voon krat pippat sat 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jjat quat cat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dat krat quat cat .</a:t>
              </a:r>
            </a:p>
          </p:txBody>
        </p:sp>
        <p:sp>
          <p:nvSpPr>
            <p:cNvPr id="221" name="Shape 221"/>
            <p:cNvSpPr/>
            <p:nvPr/>
          </p:nvSpPr>
          <p:spPr>
            <a:xfrm>
              <a:off x="5455245" y="209550"/>
              <a:ext cx="6581677"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jjat bichat wat dat vat eneat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iat lat pippat rrat nnat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nnat quat oloat at-yurp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gat mat bat hilat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arrat mat zanzanat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rarok nok izok hihok 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forat arrat vat gat .</a:t>
              </a:r>
            </a:p>
          </p:txBody>
        </p:sp>
      </p:gr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nvSpPr>
        <p:spPr>
          <a:xfrm rot="6295">
            <a:off x="8644893" y="2635249"/>
            <a:ext cx="4320903" cy="61722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pippat : anok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quat : izok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rrat : plok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sat : drok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totat : erok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totat : wiwok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vat : izok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wat : lalok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zanzanat : zanzanok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 : crrrok</a:t>
            </a:r>
          </a:p>
        </p:txBody>
      </p:sp>
      <p:sp>
        <p:nvSpPr>
          <p:cNvPr id="227" name="Shape 227"/>
          <p:cNvSpPr/>
          <p:nvPr/>
        </p:nvSpPr>
        <p:spPr>
          <a:xfrm rot="6295">
            <a:off x="67852" y="2755900"/>
            <a:ext cx="4406181" cy="61722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arrat : hihok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at-drubel : ok-drubel</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at-voon : ok-voon</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at-yurp : ok-yurp</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bat : clok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bichat : ororok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cat : stok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dat : sprok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eneat : enemok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forat : rarok</a:t>
            </a:r>
          </a:p>
        </p:txBody>
      </p:sp>
      <p:sp>
        <p:nvSpPr>
          <p:cNvPr id="228" name="Shape 228"/>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sp>
        <p:nvSpPr>
          <p:cNvPr id="229" name="Shape 229"/>
          <p:cNvSpPr/>
          <p:nvPr/>
        </p:nvSpPr>
        <p:spPr>
          <a:xfrm>
            <a:off x="5023395" y="2870200"/>
            <a:ext cx="2958010" cy="61722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gat : mok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hilat : ghirok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iat : lalok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jjat : farok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krat : jok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lat : brok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mat : yorok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nnat : nok </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oloat : kantok</a:t>
            </a:r>
            <a:endParaRPr sz="3600">
              <a:solidFill>
                <a:srgbClr val="FFFFFF"/>
              </a:solidFill>
              <a:latin typeface="+mn-lt"/>
              <a:ea typeface="+mn-ea"/>
              <a:cs typeface="+mn-cs"/>
              <a:sym typeface="Palatino"/>
            </a:endParaRP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nvSpPr>
        <p:spPr>
          <a:xfrm rot="6295">
            <a:off x="8644893" y="2635249"/>
            <a:ext cx="4320903" cy="61722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pippat : anok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quat : izok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rrat : plok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sat : drok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totat : erok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totat : wiwok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vat : izok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wat : lalok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zanzanat : zanzanok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 : crrrok</a:t>
            </a:r>
          </a:p>
        </p:txBody>
      </p:sp>
      <p:sp>
        <p:nvSpPr>
          <p:cNvPr id="232" name="Shape 232"/>
          <p:cNvSpPr/>
          <p:nvPr/>
        </p:nvSpPr>
        <p:spPr>
          <a:xfrm rot="6295">
            <a:off x="67852" y="2755900"/>
            <a:ext cx="4406181" cy="61722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arrat : hihok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at-drubel : ok-drubel</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at-voon : ok-voon</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at-yurp : ok-yurp</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bat : clok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bichat : ororok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cat : stok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dat : sprok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eneat : enemok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forat : rarok</a:t>
            </a:r>
          </a:p>
        </p:txBody>
      </p:sp>
      <p:sp>
        <p:nvSpPr>
          <p:cNvPr id="233" name="Shape 233"/>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sp>
        <p:nvSpPr>
          <p:cNvPr id="234" name="Shape 234"/>
          <p:cNvSpPr/>
          <p:nvPr/>
        </p:nvSpPr>
        <p:spPr>
          <a:xfrm>
            <a:off x="5023395" y="2870200"/>
            <a:ext cx="2958010" cy="61722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gat : mok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hilat : ghirok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iat : lalok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jjat : farok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krat : jok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lat : brok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mat : yorok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nnat : nok </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oloat : kantok</a:t>
            </a:r>
            <a:endParaRPr sz="3600">
              <a:solidFill>
                <a:srgbClr val="FFFFFF"/>
              </a:solidFill>
              <a:latin typeface="+mn-lt"/>
              <a:ea typeface="+mn-ea"/>
              <a:cs typeface="+mn-cs"/>
              <a:sym typeface="Palatino"/>
            </a:endParaRP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nvSpPr>
        <p:spPr>
          <a:xfrm rot="6295">
            <a:off x="8644893" y="2635249"/>
            <a:ext cx="4320903" cy="61722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pippat : anok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quat : izok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rrat : plok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sat : drok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totat : erok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totat : wiwok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vat : izok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wat : lalok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zanzanat : zanzanok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 : crrrok</a:t>
            </a:r>
          </a:p>
        </p:txBody>
      </p:sp>
      <p:sp>
        <p:nvSpPr>
          <p:cNvPr id="237" name="Shape 237"/>
          <p:cNvSpPr/>
          <p:nvPr/>
        </p:nvSpPr>
        <p:spPr>
          <a:xfrm rot="6295">
            <a:off x="67852" y="2755900"/>
            <a:ext cx="4406181" cy="61722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arrat : hihok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at-drubel : ok-drubel</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at-voon : ok-voon</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at-yurp : ok-yurp</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bat : clok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bichat : ororok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cat : stok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dat : sprok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eneat : enemok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forat : rarok</a:t>
            </a:r>
          </a:p>
        </p:txBody>
      </p:sp>
      <p:sp>
        <p:nvSpPr>
          <p:cNvPr id="238" name="Shape 238"/>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sp>
        <p:nvSpPr>
          <p:cNvPr id="239" name="Shape 239"/>
          <p:cNvSpPr/>
          <p:nvPr/>
        </p:nvSpPr>
        <p:spPr>
          <a:xfrm>
            <a:off x="5023395" y="2870200"/>
            <a:ext cx="2958010" cy="61722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gat : mok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hilat : ghirok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iat : lalok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jjat : farok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krat : jok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lat : brok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mat : yorok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nnat : nok </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oloat : kantok</a:t>
            </a:r>
            <a:endParaRPr sz="3600">
              <a:solidFill>
                <a:srgbClr val="FFFFFF"/>
              </a:solidFill>
              <a:latin typeface="+mn-lt"/>
              <a:ea typeface="+mn-ea"/>
              <a:cs typeface="+mn-cs"/>
              <a:sym typeface="Palatino"/>
            </a:endParaRPr>
          </a:p>
        </p:txBody>
      </p:sp>
      <p:sp>
        <p:nvSpPr>
          <p:cNvPr id="240" name="Shape 240"/>
          <p:cNvSpPr/>
          <p:nvPr/>
        </p:nvSpPr>
        <p:spPr>
          <a:xfrm>
            <a:off x="1358900" y="1447800"/>
            <a:ext cx="102870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lalok brok anok enemok ghirok kantok ok-yurp .</a:t>
            </a:r>
          </a:p>
        </p:txBody>
      </p:sp>
      <p:sp>
        <p:nvSpPr>
          <p:cNvPr id="241" name="Shape 241"/>
          <p:cNvSpPr/>
          <p:nvPr/>
        </p:nvSpPr>
        <p:spPr>
          <a:xfrm flipH="1">
            <a:off x="2241401" y="990600"/>
            <a:ext cx="565299" cy="602897"/>
          </a:xfrm>
          <a:prstGeom prst="line">
            <a:avLst/>
          </a:prstGeom>
          <a:ln w="25400">
            <a:solidFill>
              <a:srgbClr val="FFFFFF"/>
            </a:solidFill>
            <a:miter lim="400000"/>
          </a:ln>
        </p:spPr>
        <p:txBody>
          <a:bodyPr lIns="0" tIns="0" rIns="0" bIns="0"/>
          <a:lstStyle/>
          <a:p>
            <a:pPr lvl="0"/>
          </a:p>
        </p:txBody>
      </p:sp>
      <p:sp>
        <p:nvSpPr>
          <p:cNvPr id="242" name="Shape 242"/>
          <p:cNvSpPr/>
          <p:nvPr/>
        </p:nvSpPr>
        <p:spPr>
          <a:xfrm flipH="1">
            <a:off x="2857500" y="990600"/>
            <a:ext cx="565299" cy="602897"/>
          </a:xfrm>
          <a:prstGeom prst="line">
            <a:avLst/>
          </a:prstGeom>
          <a:ln w="25400">
            <a:solidFill>
              <a:srgbClr val="FFFFFF"/>
            </a:solidFill>
            <a:miter lim="400000"/>
          </a:ln>
        </p:spPr>
        <p:txBody>
          <a:bodyPr lIns="0" tIns="0" rIns="0" bIns="0"/>
          <a:lstStyle/>
          <a:p>
            <a:pPr lvl="0"/>
          </a:p>
        </p:txBody>
      </p:sp>
      <p:sp>
        <p:nvSpPr>
          <p:cNvPr id="243" name="Shape 243"/>
          <p:cNvSpPr/>
          <p:nvPr/>
        </p:nvSpPr>
        <p:spPr>
          <a:xfrm flipH="1">
            <a:off x="3962400" y="990600"/>
            <a:ext cx="565299" cy="602897"/>
          </a:xfrm>
          <a:prstGeom prst="line">
            <a:avLst/>
          </a:prstGeom>
          <a:ln w="25400">
            <a:solidFill>
              <a:srgbClr val="FFFFFF"/>
            </a:solidFill>
            <a:miter lim="400000"/>
          </a:ln>
        </p:spPr>
        <p:txBody>
          <a:bodyPr lIns="0" tIns="0" rIns="0" bIns="0"/>
          <a:lstStyle/>
          <a:p>
            <a:pPr lvl="0"/>
          </a:p>
        </p:txBody>
      </p:sp>
      <p:sp>
        <p:nvSpPr>
          <p:cNvPr id="244" name="Shape 244"/>
          <p:cNvSpPr/>
          <p:nvPr/>
        </p:nvSpPr>
        <p:spPr>
          <a:xfrm flipH="1">
            <a:off x="5691058" y="990600"/>
            <a:ext cx="220941" cy="602897"/>
          </a:xfrm>
          <a:prstGeom prst="line">
            <a:avLst/>
          </a:prstGeom>
          <a:ln w="25400">
            <a:solidFill>
              <a:srgbClr val="FFFFFF"/>
            </a:solidFill>
            <a:miter lim="400000"/>
          </a:ln>
        </p:spPr>
        <p:txBody>
          <a:bodyPr lIns="0" tIns="0" rIns="0" bIns="0"/>
          <a:lstStyle/>
          <a:p>
            <a:pPr lvl="0"/>
          </a:p>
        </p:txBody>
      </p:sp>
      <p:sp>
        <p:nvSpPr>
          <p:cNvPr id="245" name="Shape 245"/>
          <p:cNvSpPr/>
          <p:nvPr/>
        </p:nvSpPr>
        <p:spPr>
          <a:xfrm>
            <a:off x="7016898" y="990600"/>
            <a:ext cx="337702" cy="585386"/>
          </a:xfrm>
          <a:prstGeom prst="line">
            <a:avLst/>
          </a:prstGeom>
          <a:ln w="25400">
            <a:solidFill>
              <a:srgbClr val="FFFFFF"/>
            </a:solidFill>
            <a:miter lim="400000"/>
          </a:ln>
        </p:spPr>
        <p:txBody>
          <a:bodyPr lIns="0" tIns="0" rIns="0" bIns="0"/>
          <a:lstStyle/>
          <a:p>
            <a:pPr lvl="0"/>
          </a:p>
        </p:txBody>
      </p:sp>
      <p:sp>
        <p:nvSpPr>
          <p:cNvPr id="246" name="Shape 246"/>
          <p:cNvSpPr/>
          <p:nvPr/>
        </p:nvSpPr>
        <p:spPr>
          <a:xfrm>
            <a:off x="8178800" y="990600"/>
            <a:ext cx="337702" cy="585386"/>
          </a:xfrm>
          <a:prstGeom prst="line">
            <a:avLst/>
          </a:prstGeom>
          <a:ln w="25400">
            <a:solidFill>
              <a:srgbClr val="FFFFFF"/>
            </a:solidFill>
            <a:miter lim="400000"/>
          </a:ln>
        </p:spPr>
        <p:txBody>
          <a:bodyPr lIns="0" tIns="0" rIns="0" bIns="0"/>
          <a:lstStyle/>
          <a:p>
            <a:pPr lvl="0"/>
          </a:p>
        </p:txBody>
      </p:sp>
      <p:sp>
        <p:nvSpPr>
          <p:cNvPr id="247" name="Shape 247"/>
          <p:cNvSpPr/>
          <p:nvPr/>
        </p:nvSpPr>
        <p:spPr>
          <a:xfrm>
            <a:off x="9626600" y="990600"/>
            <a:ext cx="337702" cy="585386"/>
          </a:xfrm>
          <a:prstGeom prst="line">
            <a:avLst/>
          </a:prstGeom>
          <a:ln w="25400">
            <a:solidFill>
              <a:srgbClr val="FFFFFF"/>
            </a:solidFill>
            <a:miter lim="400000"/>
          </a:ln>
        </p:spPr>
        <p:txBody>
          <a:bodyPr lIns="0" tIns="0" rIns="0" bIns="0"/>
          <a:lstStyle/>
          <a:p>
            <a:pPr lvl="0"/>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55" name="Group 255"/>
          <p:cNvGrpSpPr/>
          <p:nvPr/>
        </p:nvGrpSpPr>
        <p:grpSpPr>
          <a:xfrm>
            <a:off x="495300" y="2108200"/>
            <a:ext cx="12369800" cy="7493000"/>
            <a:chOff x="0" y="0"/>
            <a:chExt cx="12369800" cy="7493000"/>
          </a:xfrm>
        </p:grpSpPr>
        <p:sp>
          <p:nvSpPr>
            <p:cNvPr id="249" name="Shape 249"/>
            <p:cNvSpPr/>
            <p:nvPr/>
          </p:nvSpPr>
          <p:spPr>
            <a:xfrm>
              <a:off x="5778500" y="37338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0" name="Shape 250"/>
            <p:cNvSpPr/>
            <p:nvPr/>
          </p:nvSpPr>
          <p:spPr>
            <a:xfrm>
              <a:off x="5778500" y="12446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1" name="Shape 251"/>
            <p:cNvSpPr/>
            <p:nvPr/>
          </p:nvSpPr>
          <p:spPr>
            <a:xfrm>
              <a:off x="5778500" y="62230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2" name="Shape 252"/>
            <p:cNvSpPr/>
            <p:nvPr/>
          </p:nvSpPr>
          <p:spPr>
            <a:xfrm>
              <a:off x="0" y="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3" name="Shape 253"/>
            <p:cNvSpPr/>
            <p:nvPr/>
          </p:nvSpPr>
          <p:spPr>
            <a:xfrm>
              <a:off x="0" y="24765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4" name="Shape 254"/>
            <p:cNvSpPr/>
            <p:nvPr/>
          </p:nvSpPr>
          <p:spPr>
            <a:xfrm>
              <a:off x="0" y="49530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258" name="Group 258"/>
          <p:cNvGrpSpPr/>
          <p:nvPr/>
        </p:nvGrpSpPr>
        <p:grpSpPr>
          <a:xfrm>
            <a:off x="594890" y="2101850"/>
            <a:ext cx="12036923" cy="7397751"/>
            <a:chOff x="0" y="203200"/>
            <a:chExt cx="12036921" cy="7397750"/>
          </a:xfrm>
        </p:grpSpPr>
        <p:sp>
          <p:nvSpPr>
            <p:cNvPr id="256" name="Shape 256"/>
            <p:cNvSpPr/>
            <p:nvPr/>
          </p:nvSpPr>
          <p:spPr>
            <a:xfrm>
              <a:off x="0" y="203200"/>
              <a:ext cx="5498294"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ok-voon ororok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at-voon bichat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at-drubel at-voon pippat rrat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dat arrat vat hilat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at-voon krat pippat sat 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jjat quat cat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dat krat quat cat .</a:t>
              </a:r>
            </a:p>
          </p:txBody>
        </p:sp>
        <p:sp>
          <p:nvSpPr>
            <p:cNvPr id="257" name="Shape 257"/>
            <p:cNvSpPr/>
            <p:nvPr/>
          </p:nvSpPr>
          <p:spPr>
            <a:xfrm>
              <a:off x="5455245" y="209550"/>
              <a:ext cx="6581677"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jjat bichat wat dat vat eneat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iat lat pippat rrat nnat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nnat quat oloat at-yurp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gat mat bat hilat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arrat mat zanzanat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rarok nok izok hihok 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forat arrat vat gat .</a:t>
              </a:r>
            </a:p>
          </p:txBody>
        </p:sp>
      </p:grpSp>
      <p:sp>
        <p:nvSpPr>
          <p:cNvPr id="259" name="Shape 259"/>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grpSp>
        <p:nvGrpSpPr>
          <p:cNvPr id="262" name="Group 262"/>
          <p:cNvGrpSpPr/>
          <p:nvPr/>
        </p:nvGrpSpPr>
        <p:grpSpPr>
          <a:xfrm>
            <a:off x="4473455" y="4978400"/>
            <a:ext cx="6144223" cy="1654896"/>
            <a:chOff x="0" y="0"/>
            <a:chExt cx="6144221" cy="1654895"/>
          </a:xfrm>
        </p:grpSpPr>
        <p:sp>
          <p:nvSpPr>
            <p:cNvPr id="260" name="Shape 260"/>
            <p:cNvSpPr/>
            <p:nvPr/>
          </p:nvSpPr>
          <p:spPr>
            <a:xfrm>
              <a:off x="6004044" y="1257300"/>
              <a:ext cx="140178" cy="3975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61" name="Shape 261"/>
            <p:cNvSpPr/>
            <p:nvPr/>
          </p:nvSpPr>
          <p:spPr>
            <a:xfrm flipH="1">
              <a:off x="0" y="0"/>
              <a:ext cx="225545" cy="41908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263" name="Shape 263"/>
          <p:cNvSpPr/>
          <p:nvPr/>
        </p:nvSpPr>
        <p:spPr>
          <a:xfrm>
            <a:off x="1473200" y="3746500"/>
            <a:ext cx="137808" cy="456128"/>
          </a:xfrm>
          <a:prstGeom prst="line">
            <a:avLst/>
          </a:prstGeom>
          <a:ln w="25400">
            <a:solidFill>
              <a:srgbClr val="FFFFFF"/>
            </a:solidFill>
            <a:miter lim="400000"/>
          </a:ln>
        </p:spPr>
        <p:txBody>
          <a:bodyPr lIns="0" tIns="0" rIns="0" bIns="0"/>
          <a:lstStyle/>
          <a:p>
            <a:pPr lvl="0"/>
          </a:p>
        </p:txBody>
      </p:sp>
      <p:sp>
        <p:nvSpPr>
          <p:cNvPr id="264" name="Shape 264"/>
          <p:cNvSpPr/>
          <p:nvPr/>
        </p:nvSpPr>
        <p:spPr>
          <a:xfrm flipH="1">
            <a:off x="10734213" y="5029200"/>
            <a:ext cx="200487" cy="399195"/>
          </a:xfrm>
          <a:prstGeom prst="line">
            <a:avLst/>
          </a:prstGeom>
          <a:ln w="25400">
            <a:solidFill>
              <a:srgbClr val="FFFFFF"/>
            </a:solidFill>
            <a:miter lim="400000"/>
          </a:ln>
        </p:spPr>
        <p:txBody>
          <a:bodyPr lIns="0" tIns="0" rIns="0" bIns="0"/>
          <a:lstStyle/>
          <a:p>
            <a:pPr lvl="0"/>
          </a:p>
        </p:txBody>
      </p:sp>
      <p:grpSp>
        <p:nvGrpSpPr>
          <p:cNvPr id="269" name="Group 269"/>
          <p:cNvGrpSpPr/>
          <p:nvPr/>
        </p:nvGrpSpPr>
        <p:grpSpPr>
          <a:xfrm>
            <a:off x="1917700" y="2539999"/>
            <a:ext cx="884053" cy="4141882"/>
            <a:chOff x="0" y="0"/>
            <a:chExt cx="884052" cy="4141880"/>
          </a:xfrm>
        </p:grpSpPr>
        <p:grpSp>
          <p:nvGrpSpPr>
            <p:cNvPr id="267" name="Group 267"/>
            <p:cNvGrpSpPr/>
            <p:nvPr/>
          </p:nvGrpSpPr>
          <p:grpSpPr>
            <a:xfrm>
              <a:off x="0" y="0"/>
              <a:ext cx="502367" cy="4141881"/>
              <a:chOff x="0" y="0"/>
              <a:chExt cx="502366" cy="4141880"/>
            </a:xfrm>
          </p:grpSpPr>
          <p:sp>
            <p:nvSpPr>
              <p:cNvPr id="265" name="Shape 265"/>
              <p:cNvSpPr/>
              <p:nvPr/>
            </p:nvSpPr>
            <p:spPr>
              <a:xfrm>
                <a:off x="419100" y="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66" name="Shape 266"/>
              <p:cNvSpPr/>
              <p:nvPr/>
            </p:nvSpPr>
            <p:spPr>
              <a:xfrm>
                <a:off x="0" y="373380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268" name="Shape 268"/>
            <p:cNvSpPr/>
            <p:nvPr/>
          </p:nvSpPr>
          <p:spPr>
            <a:xfrm>
              <a:off x="812800" y="1231900"/>
              <a:ext cx="71253" cy="3957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270" name="Shape 270"/>
          <p:cNvSpPr/>
          <p:nvPr/>
        </p:nvSpPr>
        <p:spPr>
          <a:xfrm flipH="1">
            <a:off x="10786746" y="7480300"/>
            <a:ext cx="478154" cy="452161"/>
          </a:xfrm>
          <a:prstGeom prst="line">
            <a:avLst/>
          </a:prstGeom>
          <a:ln w="25400">
            <a:solidFill>
              <a:srgbClr val="FFFFFF"/>
            </a:solidFill>
            <a:miter lim="400000"/>
          </a:ln>
        </p:spPr>
        <p:txBody>
          <a:bodyPr lIns="0" tIns="0" rIns="0" bIns="0"/>
          <a:lstStyle/>
          <a:p>
            <a:pPr lvl="0"/>
          </a:p>
        </p:txBody>
      </p:sp>
      <p:grpSp>
        <p:nvGrpSpPr>
          <p:cNvPr id="280" name="Group 280"/>
          <p:cNvGrpSpPr/>
          <p:nvPr/>
        </p:nvGrpSpPr>
        <p:grpSpPr>
          <a:xfrm>
            <a:off x="2311400" y="2565399"/>
            <a:ext cx="7658100" cy="6575774"/>
            <a:chOff x="0" y="0"/>
            <a:chExt cx="7658099" cy="6575772"/>
          </a:xfrm>
        </p:grpSpPr>
        <p:grpSp>
          <p:nvGrpSpPr>
            <p:cNvPr id="277" name="Group 277"/>
            <p:cNvGrpSpPr/>
            <p:nvPr/>
          </p:nvGrpSpPr>
          <p:grpSpPr>
            <a:xfrm>
              <a:off x="0" y="-1"/>
              <a:ext cx="2958440" cy="2810463"/>
              <a:chOff x="0" y="0"/>
              <a:chExt cx="2958439" cy="2810461"/>
            </a:xfrm>
          </p:grpSpPr>
          <p:grpSp>
            <p:nvGrpSpPr>
              <p:cNvPr id="275" name="Group 275"/>
              <p:cNvGrpSpPr/>
              <p:nvPr/>
            </p:nvGrpSpPr>
            <p:grpSpPr>
              <a:xfrm>
                <a:off x="1117600" y="-1"/>
                <a:ext cx="1840840" cy="1676652"/>
                <a:chOff x="0" y="0"/>
                <a:chExt cx="1840839" cy="1676650"/>
              </a:xfrm>
            </p:grpSpPr>
            <p:grpSp>
              <p:nvGrpSpPr>
                <p:cNvPr id="273" name="Group 273"/>
                <p:cNvGrpSpPr/>
                <p:nvPr/>
              </p:nvGrpSpPr>
              <p:grpSpPr>
                <a:xfrm>
                  <a:off x="826160" y="0"/>
                  <a:ext cx="1014680" cy="1676651"/>
                  <a:chOff x="0" y="0"/>
                  <a:chExt cx="1014678" cy="1676650"/>
                </a:xfrm>
              </p:grpSpPr>
              <p:sp>
                <p:nvSpPr>
                  <p:cNvPr id="271" name="Shape 271"/>
                  <p:cNvSpPr/>
                  <p:nvPr/>
                </p:nvSpPr>
                <p:spPr>
                  <a:xfrm flipH="1">
                    <a:off x="0" y="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72" name="Shape 272"/>
                  <p:cNvSpPr/>
                  <p:nvPr/>
                </p:nvSpPr>
                <p:spPr>
                  <a:xfrm flipH="1">
                    <a:off x="926439" y="128270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274" name="Shape 274"/>
                <p:cNvSpPr/>
                <p:nvPr/>
              </p:nvSpPr>
              <p:spPr>
                <a:xfrm>
                  <a:off x="0" y="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276" name="Shape 276"/>
              <p:cNvSpPr/>
              <p:nvPr/>
            </p:nvSpPr>
            <p:spPr>
              <a:xfrm>
                <a:off x="0" y="2425700"/>
                <a:ext cx="262710" cy="384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278" name="Shape 278"/>
            <p:cNvSpPr/>
            <p:nvPr/>
          </p:nvSpPr>
          <p:spPr>
            <a:xfrm flipH="1">
              <a:off x="7582287" y="0"/>
              <a:ext cx="75813" cy="4289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79" name="Shape 279"/>
            <p:cNvSpPr/>
            <p:nvPr/>
          </p:nvSpPr>
          <p:spPr>
            <a:xfrm flipH="1">
              <a:off x="342900" y="6190075"/>
              <a:ext cx="7365" cy="3856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286" name="Group 286"/>
          <p:cNvGrpSpPr/>
          <p:nvPr/>
        </p:nvGrpSpPr>
        <p:grpSpPr>
          <a:xfrm>
            <a:off x="2913612" y="3784600"/>
            <a:ext cx="6433588" cy="2852051"/>
            <a:chOff x="0" y="0"/>
            <a:chExt cx="6433587" cy="2852050"/>
          </a:xfrm>
        </p:grpSpPr>
        <p:grpSp>
          <p:nvGrpSpPr>
            <p:cNvPr id="284" name="Group 284"/>
            <p:cNvGrpSpPr/>
            <p:nvPr/>
          </p:nvGrpSpPr>
          <p:grpSpPr>
            <a:xfrm>
              <a:off x="0" y="0"/>
              <a:ext cx="1638301" cy="2852051"/>
              <a:chOff x="0" y="0"/>
              <a:chExt cx="1638300" cy="2852050"/>
            </a:xfrm>
          </p:grpSpPr>
          <p:sp>
            <p:nvSpPr>
              <p:cNvPr id="281" name="Shape 281"/>
              <p:cNvSpPr/>
              <p:nvPr/>
            </p:nvSpPr>
            <p:spPr>
              <a:xfrm flipH="1">
                <a:off x="903775"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82" name="Shape 282"/>
              <p:cNvSpPr/>
              <p:nvPr/>
            </p:nvSpPr>
            <p:spPr>
              <a:xfrm flipH="1">
                <a:off x="1632987" y="0"/>
                <a:ext cx="5314"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83" name="Shape 283"/>
              <p:cNvSpPr/>
              <p:nvPr/>
            </p:nvSpPr>
            <p:spPr>
              <a:xfrm>
                <a:off x="0" y="24765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285" name="Shape 285"/>
            <p:cNvSpPr/>
            <p:nvPr/>
          </p:nvSpPr>
          <p:spPr>
            <a:xfrm flipH="1">
              <a:off x="6157060" y="25400"/>
              <a:ext cx="276528" cy="4276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290" name="Group 290"/>
          <p:cNvGrpSpPr/>
          <p:nvPr/>
        </p:nvGrpSpPr>
        <p:grpSpPr>
          <a:xfrm>
            <a:off x="3306491" y="5029200"/>
            <a:ext cx="6901414" cy="4038942"/>
            <a:chOff x="0" y="0"/>
            <a:chExt cx="6901412" cy="4038941"/>
          </a:xfrm>
        </p:grpSpPr>
        <p:sp>
          <p:nvSpPr>
            <p:cNvPr id="287" name="Shape 287"/>
            <p:cNvSpPr/>
            <p:nvPr/>
          </p:nvSpPr>
          <p:spPr>
            <a:xfrm flipH="1">
              <a:off x="0" y="0"/>
              <a:ext cx="478109" cy="3672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88" name="Shape 288"/>
            <p:cNvSpPr/>
            <p:nvPr/>
          </p:nvSpPr>
          <p:spPr>
            <a:xfrm flipH="1">
              <a:off x="5659708" y="2500509"/>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89" name="Shape 289"/>
            <p:cNvSpPr/>
            <p:nvPr/>
          </p:nvSpPr>
          <p:spPr>
            <a:xfrm flipH="1">
              <a:off x="6586808" y="3683000"/>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295" name="Group 295"/>
          <p:cNvGrpSpPr/>
          <p:nvPr/>
        </p:nvGrpSpPr>
        <p:grpSpPr>
          <a:xfrm>
            <a:off x="3149600" y="2578100"/>
            <a:ext cx="7632701" cy="6549074"/>
            <a:chOff x="0" y="0"/>
            <a:chExt cx="7632699" cy="6549073"/>
          </a:xfrm>
        </p:grpSpPr>
        <p:grpSp>
          <p:nvGrpSpPr>
            <p:cNvPr id="293" name="Group 293"/>
            <p:cNvGrpSpPr/>
            <p:nvPr/>
          </p:nvGrpSpPr>
          <p:grpSpPr>
            <a:xfrm>
              <a:off x="0" y="2413000"/>
              <a:ext cx="7225799" cy="4136074"/>
              <a:chOff x="0" y="0"/>
              <a:chExt cx="7225798" cy="4136073"/>
            </a:xfrm>
          </p:grpSpPr>
          <p:sp>
            <p:nvSpPr>
              <p:cNvPr id="291" name="Shape 291"/>
              <p:cNvSpPr/>
              <p:nvPr/>
            </p:nvSpPr>
            <p:spPr>
              <a:xfrm>
                <a:off x="0" y="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92" name="Shape 292"/>
              <p:cNvSpPr/>
              <p:nvPr/>
            </p:nvSpPr>
            <p:spPr>
              <a:xfrm>
                <a:off x="6540500" y="373380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294" name="Shape 294"/>
            <p:cNvSpPr/>
            <p:nvPr/>
          </p:nvSpPr>
          <p:spPr>
            <a:xfrm flipH="1">
              <a:off x="7216883" y="0"/>
              <a:ext cx="415818" cy="398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339" name="Group 339"/>
          <p:cNvGrpSpPr/>
          <p:nvPr/>
        </p:nvGrpSpPr>
        <p:grpSpPr>
          <a:xfrm>
            <a:off x="1650999" y="2628900"/>
            <a:ext cx="10059154" cy="6476795"/>
            <a:chOff x="0" y="0"/>
            <a:chExt cx="10059152" cy="6476794"/>
          </a:xfrm>
        </p:grpSpPr>
        <p:grpSp>
          <p:nvGrpSpPr>
            <p:cNvPr id="308" name="Group 308"/>
            <p:cNvGrpSpPr/>
            <p:nvPr/>
          </p:nvGrpSpPr>
          <p:grpSpPr>
            <a:xfrm>
              <a:off x="0" y="2362200"/>
              <a:ext cx="3259044" cy="4111973"/>
              <a:chOff x="0" y="0"/>
              <a:chExt cx="3259043" cy="4111972"/>
            </a:xfrm>
          </p:grpSpPr>
          <p:sp>
            <p:nvSpPr>
              <p:cNvPr id="296" name="Shape 296"/>
              <p:cNvSpPr/>
              <p:nvPr/>
            </p:nvSpPr>
            <p:spPr>
              <a:xfrm flipH="1">
                <a:off x="1150752" y="1242798"/>
                <a:ext cx="2066293" cy="45900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97" name="Shape 297"/>
              <p:cNvSpPr/>
              <p:nvPr/>
            </p:nvSpPr>
            <p:spPr>
              <a:xfrm>
                <a:off x="1902947" y="1260309"/>
                <a:ext cx="784597" cy="3852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98" name="Shape 298"/>
              <p:cNvSpPr/>
              <p:nvPr/>
            </p:nvSpPr>
            <p:spPr>
              <a:xfrm>
                <a:off x="2565400" y="12700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299" name="Shape 299"/>
              <p:cNvSpPr/>
              <p:nvPr/>
            </p:nvSpPr>
            <p:spPr>
              <a:xfrm>
                <a:off x="0" y="0"/>
                <a:ext cx="240183" cy="4197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00" name="Shape 300"/>
              <p:cNvSpPr/>
              <p:nvPr/>
            </p:nvSpPr>
            <p:spPr>
              <a:xfrm>
                <a:off x="558800" y="2463800"/>
                <a:ext cx="119157" cy="3724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01" name="Shape 301"/>
              <p:cNvSpPr/>
              <p:nvPr/>
            </p:nvSpPr>
            <p:spPr>
              <a:xfrm>
                <a:off x="1196650" y="2514600"/>
                <a:ext cx="59168" cy="3742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02" name="Shape 302"/>
              <p:cNvSpPr/>
              <p:nvPr/>
            </p:nvSpPr>
            <p:spPr>
              <a:xfrm flipH="1">
                <a:off x="1918156" y="2527300"/>
                <a:ext cx="15095" cy="2962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03" name="Shape 303"/>
              <p:cNvSpPr/>
              <p:nvPr/>
            </p:nvSpPr>
            <p:spPr>
              <a:xfrm flipH="1">
                <a:off x="2534117" y="2501900"/>
                <a:ext cx="122578" cy="3343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04" name="Shape 304"/>
              <p:cNvSpPr/>
              <p:nvPr/>
            </p:nvSpPr>
            <p:spPr>
              <a:xfrm flipH="1">
                <a:off x="1397000" y="3711842"/>
                <a:ext cx="1014541" cy="4001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05" name="Shape 305"/>
              <p:cNvSpPr/>
              <p:nvPr/>
            </p:nvSpPr>
            <p:spPr>
              <a:xfrm>
                <a:off x="231450" y="3721100"/>
                <a:ext cx="201354" cy="3759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06" name="Shape 306"/>
              <p:cNvSpPr/>
              <p:nvPr/>
            </p:nvSpPr>
            <p:spPr>
              <a:xfrm>
                <a:off x="1971350" y="3695700"/>
                <a:ext cx="317614" cy="39830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07" name="Shape 307"/>
              <p:cNvSpPr/>
              <p:nvPr/>
            </p:nvSpPr>
            <p:spPr>
              <a:xfrm flipH="1">
                <a:off x="2779270" y="3695700"/>
                <a:ext cx="319531" cy="3838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314" name="Group 314"/>
            <p:cNvGrpSpPr/>
            <p:nvPr/>
          </p:nvGrpSpPr>
          <p:grpSpPr>
            <a:xfrm>
              <a:off x="5346700" y="0"/>
              <a:ext cx="4712453" cy="395707"/>
              <a:chOff x="0" y="0"/>
              <a:chExt cx="4712452" cy="395706"/>
            </a:xfrm>
          </p:grpSpPr>
          <p:sp>
            <p:nvSpPr>
              <p:cNvPr id="309" name="Shape 309"/>
              <p:cNvSpPr/>
              <p:nvPr/>
            </p:nvSpPr>
            <p:spPr>
              <a:xfrm flipH="1">
                <a:off x="4244330" y="0"/>
                <a:ext cx="468123" cy="3129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10" name="Shape 310"/>
              <p:cNvSpPr/>
              <p:nvPr/>
            </p:nvSpPr>
            <p:spPr>
              <a:xfrm>
                <a:off x="2096252" y="0"/>
                <a:ext cx="116809" cy="3654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11" name="Shape 311"/>
              <p:cNvSpPr/>
              <p:nvPr/>
            </p:nvSpPr>
            <p:spPr>
              <a:xfrm>
                <a:off x="0" y="12700"/>
                <a:ext cx="269345" cy="3702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12" name="Shape 312"/>
              <p:cNvSpPr/>
              <p:nvPr/>
            </p:nvSpPr>
            <p:spPr>
              <a:xfrm>
                <a:off x="689607" y="15253"/>
                <a:ext cx="226595" cy="37388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13" name="Shape 313"/>
              <p:cNvSpPr/>
              <p:nvPr/>
            </p:nvSpPr>
            <p:spPr>
              <a:xfrm flipH="1">
                <a:off x="1511300" y="1270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319" name="Group 319"/>
            <p:cNvGrpSpPr/>
            <p:nvPr/>
          </p:nvGrpSpPr>
          <p:grpSpPr>
            <a:xfrm>
              <a:off x="6248400" y="1181100"/>
              <a:ext cx="2905998" cy="459207"/>
              <a:chOff x="0" y="0"/>
              <a:chExt cx="2905997" cy="459206"/>
            </a:xfrm>
          </p:grpSpPr>
          <p:sp>
            <p:nvSpPr>
              <p:cNvPr id="315" name="Shape 315"/>
              <p:cNvSpPr/>
              <p:nvPr/>
            </p:nvSpPr>
            <p:spPr>
              <a:xfrm flipH="1">
                <a:off x="533400" y="77430"/>
                <a:ext cx="112545" cy="38177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16" name="Shape 316"/>
              <p:cNvSpPr/>
              <p:nvPr/>
            </p:nvSpPr>
            <p:spPr>
              <a:xfrm>
                <a:off x="0" y="3810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17" name="Shape 317"/>
              <p:cNvSpPr/>
              <p:nvPr/>
            </p:nvSpPr>
            <p:spPr>
              <a:xfrm flipH="1">
                <a:off x="2057400" y="1270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18" name="Shape 318"/>
              <p:cNvSpPr/>
              <p:nvPr/>
            </p:nvSpPr>
            <p:spPr>
              <a:xfrm flipH="1">
                <a:off x="2832100" y="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324" name="Group 324"/>
            <p:cNvGrpSpPr/>
            <p:nvPr/>
          </p:nvGrpSpPr>
          <p:grpSpPr>
            <a:xfrm>
              <a:off x="6001285" y="2425700"/>
              <a:ext cx="2188870" cy="397440"/>
              <a:chOff x="0" y="0"/>
              <a:chExt cx="2188868" cy="397439"/>
            </a:xfrm>
          </p:grpSpPr>
          <p:sp>
            <p:nvSpPr>
              <p:cNvPr id="320" name="Shape 320"/>
              <p:cNvSpPr/>
              <p:nvPr/>
            </p:nvSpPr>
            <p:spPr>
              <a:xfrm>
                <a:off x="0" y="6064"/>
                <a:ext cx="107415" cy="391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21" name="Shape 321"/>
              <p:cNvSpPr/>
              <p:nvPr/>
            </p:nvSpPr>
            <p:spPr>
              <a:xfrm flipH="1">
                <a:off x="7805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22" name="Shape 322"/>
              <p:cNvSpPr/>
              <p:nvPr/>
            </p:nvSpPr>
            <p:spPr>
              <a:xfrm flipH="1">
                <a:off x="13774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23" name="Shape 323"/>
              <p:cNvSpPr/>
              <p:nvPr/>
            </p:nvSpPr>
            <p:spPr>
              <a:xfrm flipH="1">
                <a:off x="2179315" y="6064"/>
                <a:ext cx="9554" cy="370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330" name="Group 330"/>
            <p:cNvGrpSpPr/>
            <p:nvPr/>
          </p:nvGrpSpPr>
          <p:grpSpPr>
            <a:xfrm>
              <a:off x="5809212" y="3632131"/>
              <a:ext cx="3668477" cy="393131"/>
              <a:chOff x="0" y="0"/>
              <a:chExt cx="3668475" cy="393129"/>
            </a:xfrm>
          </p:grpSpPr>
          <p:sp>
            <p:nvSpPr>
              <p:cNvPr id="325" name="Shape 325"/>
              <p:cNvSpPr/>
              <p:nvPr/>
            </p:nvSpPr>
            <p:spPr>
              <a:xfrm flipH="1">
                <a:off x="2766182" y="25400"/>
                <a:ext cx="902294"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26" name="Shape 326"/>
              <p:cNvSpPr/>
              <p:nvPr/>
            </p:nvSpPr>
            <p:spPr>
              <a:xfrm>
                <a:off x="0" y="68"/>
                <a:ext cx="297139" cy="3930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27" name="Shape 327"/>
              <p:cNvSpPr/>
              <p:nvPr/>
            </p:nvSpPr>
            <p:spPr>
              <a:xfrm flipH="1">
                <a:off x="787444" y="0"/>
                <a:ext cx="546489" cy="37562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28" name="Shape 328"/>
              <p:cNvSpPr/>
              <p:nvPr/>
            </p:nvSpPr>
            <p:spPr>
              <a:xfrm>
                <a:off x="699890" y="7889"/>
                <a:ext cx="817042" cy="36773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29" name="Shape 329"/>
              <p:cNvSpPr/>
              <p:nvPr/>
            </p:nvSpPr>
            <p:spPr>
              <a:xfrm>
                <a:off x="1960678" y="25400"/>
                <a:ext cx="17512"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334" name="Group 334"/>
            <p:cNvGrpSpPr/>
            <p:nvPr/>
          </p:nvGrpSpPr>
          <p:grpSpPr>
            <a:xfrm>
              <a:off x="5511800" y="4826000"/>
              <a:ext cx="2981788" cy="425028"/>
              <a:chOff x="0" y="0"/>
              <a:chExt cx="2981787" cy="425027"/>
            </a:xfrm>
          </p:grpSpPr>
          <p:sp>
            <p:nvSpPr>
              <p:cNvPr id="331" name="Shape 331"/>
              <p:cNvSpPr/>
              <p:nvPr/>
            </p:nvSpPr>
            <p:spPr>
              <a:xfrm>
                <a:off x="0" y="0"/>
                <a:ext cx="469900" cy="4211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32" name="Shape 332"/>
              <p:cNvSpPr/>
              <p:nvPr/>
            </p:nvSpPr>
            <p:spPr>
              <a:xfrm>
                <a:off x="699616" y="22276"/>
                <a:ext cx="506884" cy="3988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33" name="Shape 333"/>
              <p:cNvSpPr/>
              <p:nvPr/>
            </p:nvSpPr>
            <p:spPr>
              <a:xfrm flipH="1">
                <a:off x="2608310" y="63500"/>
                <a:ext cx="373478" cy="3615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335" name="Shape 335"/>
            <p:cNvSpPr/>
            <p:nvPr/>
          </p:nvSpPr>
          <p:spPr>
            <a:xfrm>
              <a:off x="5788304" y="6096000"/>
              <a:ext cx="230493" cy="32826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36" name="Shape 336"/>
            <p:cNvSpPr/>
            <p:nvPr/>
          </p:nvSpPr>
          <p:spPr>
            <a:xfrm flipH="1">
              <a:off x="6666701" y="6091552"/>
              <a:ext cx="682928" cy="35022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37" name="Shape 337"/>
            <p:cNvSpPr/>
            <p:nvPr/>
          </p:nvSpPr>
          <p:spPr>
            <a:xfrm>
              <a:off x="6578600" y="6057900"/>
              <a:ext cx="753518" cy="418895"/>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38" name="Shape 338"/>
            <p:cNvSpPr/>
            <p:nvPr/>
          </p:nvSpPr>
          <p:spPr>
            <a:xfrm flipH="1">
              <a:off x="9256977" y="6083300"/>
              <a:ext cx="255323" cy="3711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340" name="Shape 340"/>
          <p:cNvSpPr/>
          <p:nvPr/>
        </p:nvSpPr>
        <p:spPr>
          <a:xfrm>
            <a:off x="330200" y="1714500"/>
            <a:ext cx="12687300" cy="28575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1" name="Shape 341"/>
          <p:cNvSpPr/>
          <p:nvPr/>
        </p:nvSpPr>
        <p:spPr>
          <a:xfrm>
            <a:off x="6172200" y="3327400"/>
            <a:ext cx="6731000" cy="24892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2" name="Shape 342"/>
          <p:cNvSpPr/>
          <p:nvPr/>
        </p:nvSpPr>
        <p:spPr>
          <a:xfrm>
            <a:off x="393700" y="6959600"/>
            <a:ext cx="5715000" cy="13970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3" name="Shape 343"/>
          <p:cNvSpPr/>
          <p:nvPr/>
        </p:nvSpPr>
        <p:spPr>
          <a:xfrm>
            <a:off x="6515100" y="7124700"/>
            <a:ext cx="5715000" cy="10922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4" name="Shape 344"/>
          <p:cNvSpPr/>
          <p:nvPr/>
        </p:nvSpPr>
        <p:spPr>
          <a:xfrm>
            <a:off x="1358900" y="1447800"/>
            <a:ext cx="102870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lalok brok anok enemok ghirok kantok ok-yurp .</a:t>
            </a:r>
          </a:p>
        </p:txBody>
      </p:sp>
      <p:sp>
        <p:nvSpPr>
          <p:cNvPr id="345" name="Shape 345"/>
          <p:cNvSpPr/>
          <p:nvPr/>
        </p:nvSpPr>
        <p:spPr>
          <a:xfrm flipH="1">
            <a:off x="2241401" y="990600"/>
            <a:ext cx="565299" cy="602897"/>
          </a:xfrm>
          <a:prstGeom prst="line">
            <a:avLst/>
          </a:prstGeom>
          <a:ln w="25400">
            <a:solidFill>
              <a:srgbClr val="FFFFFF"/>
            </a:solidFill>
            <a:miter lim="400000"/>
          </a:ln>
        </p:spPr>
        <p:txBody>
          <a:bodyPr lIns="0" tIns="0" rIns="0" bIns="0"/>
          <a:lstStyle/>
          <a:p>
            <a:pPr lvl="0"/>
          </a:p>
        </p:txBody>
      </p:sp>
      <p:sp>
        <p:nvSpPr>
          <p:cNvPr id="346" name="Shape 346"/>
          <p:cNvSpPr/>
          <p:nvPr/>
        </p:nvSpPr>
        <p:spPr>
          <a:xfrm flipH="1">
            <a:off x="2857500" y="990600"/>
            <a:ext cx="565299" cy="602897"/>
          </a:xfrm>
          <a:prstGeom prst="line">
            <a:avLst/>
          </a:prstGeom>
          <a:ln w="25400">
            <a:solidFill>
              <a:srgbClr val="FFFFFF"/>
            </a:solidFill>
            <a:miter lim="400000"/>
          </a:ln>
        </p:spPr>
        <p:txBody>
          <a:bodyPr lIns="0" tIns="0" rIns="0" bIns="0"/>
          <a:lstStyle/>
          <a:p>
            <a:pPr lvl="0"/>
          </a:p>
        </p:txBody>
      </p:sp>
      <p:sp>
        <p:nvSpPr>
          <p:cNvPr id="347" name="Shape 347"/>
          <p:cNvSpPr/>
          <p:nvPr/>
        </p:nvSpPr>
        <p:spPr>
          <a:xfrm flipH="1">
            <a:off x="3962400" y="990600"/>
            <a:ext cx="565299" cy="602897"/>
          </a:xfrm>
          <a:prstGeom prst="line">
            <a:avLst/>
          </a:prstGeom>
          <a:ln w="25400">
            <a:solidFill>
              <a:srgbClr val="FFFFFF"/>
            </a:solidFill>
            <a:miter lim="400000"/>
          </a:ln>
        </p:spPr>
        <p:txBody>
          <a:bodyPr lIns="0" tIns="0" rIns="0" bIns="0"/>
          <a:lstStyle/>
          <a:p>
            <a:pPr lvl="0"/>
          </a:p>
        </p:txBody>
      </p:sp>
      <p:sp>
        <p:nvSpPr>
          <p:cNvPr id="348" name="Shape 348"/>
          <p:cNvSpPr/>
          <p:nvPr/>
        </p:nvSpPr>
        <p:spPr>
          <a:xfrm flipH="1">
            <a:off x="5691058" y="990600"/>
            <a:ext cx="220941" cy="602897"/>
          </a:xfrm>
          <a:prstGeom prst="line">
            <a:avLst/>
          </a:prstGeom>
          <a:ln w="25400">
            <a:solidFill>
              <a:srgbClr val="FFFFFF"/>
            </a:solidFill>
            <a:miter lim="400000"/>
          </a:ln>
        </p:spPr>
        <p:txBody>
          <a:bodyPr lIns="0" tIns="0" rIns="0" bIns="0"/>
          <a:lstStyle/>
          <a:p>
            <a:pPr lvl="0"/>
          </a:p>
        </p:txBody>
      </p:sp>
      <p:sp>
        <p:nvSpPr>
          <p:cNvPr id="349" name="Shape 349"/>
          <p:cNvSpPr/>
          <p:nvPr/>
        </p:nvSpPr>
        <p:spPr>
          <a:xfrm>
            <a:off x="7016898" y="990600"/>
            <a:ext cx="337702" cy="585386"/>
          </a:xfrm>
          <a:prstGeom prst="line">
            <a:avLst/>
          </a:prstGeom>
          <a:ln w="25400">
            <a:solidFill>
              <a:srgbClr val="FFFFFF"/>
            </a:solidFill>
            <a:miter lim="400000"/>
          </a:ln>
        </p:spPr>
        <p:txBody>
          <a:bodyPr lIns="0" tIns="0" rIns="0" bIns="0"/>
          <a:lstStyle/>
          <a:p>
            <a:pPr lvl="0"/>
          </a:p>
        </p:txBody>
      </p:sp>
      <p:sp>
        <p:nvSpPr>
          <p:cNvPr id="350" name="Shape 350"/>
          <p:cNvSpPr/>
          <p:nvPr/>
        </p:nvSpPr>
        <p:spPr>
          <a:xfrm>
            <a:off x="8178800" y="990600"/>
            <a:ext cx="337702" cy="585386"/>
          </a:xfrm>
          <a:prstGeom prst="line">
            <a:avLst/>
          </a:prstGeom>
          <a:ln w="25400">
            <a:solidFill>
              <a:srgbClr val="FFFFFF"/>
            </a:solidFill>
            <a:miter lim="400000"/>
          </a:ln>
        </p:spPr>
        <p:txBody>
          <a:bodyPr lIns="0" tIns="0" rIns="0" bIns="0"/>
          <a:lstStyle/>
          <a:p>
            <a:pPr lvl="0"/>
          </a:p>
        </p:txBody>
      </p:sp>
      <p:sp>
        <p:nvSpPr>
          <p:cNvPr id="351" name="Shape 351"/>
          <p:cNvSpPr/>
          <p:nvPr/>
        </p:nvSpPr>
        <p:spPr>
          <a:xfrm>
            <a:off x="9626600" y="990600"/>
            <a:ext cx="337702" cy="585386"/>
          </a:xfrm>
          <a:prstGeom prst="line">
            <a:avLst/>
          </a:prstGeom>
          <a:ln w="25400">
            <a:solidFill>
              <a:srgbClr val="FFFFFF"/>
            </a:solidFill>
            <a:miter lim="400000"/>
          </a:ln>
        </p:spPr>
        <p:txBody>
          <a:bodyPr lIns="0" tIns="0" rIns="0" bIns="0"/>
          <a:lstStyle/>
          <a:p>
            <a:pPr lvl="0"/>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61" name="Group 361"/>
          <p:cNvGrpSpPr/>
          <p:nvPr/>
        </p:nvGrpSpPr>
        <p:grpSpPr>
          <a:xfrm>
            <a:off x="495300" y="2108200"/>
            <a:ext cx="12369800" cy="7493000"/>
            <a:chOff x="0" y="0"/>
            <a:chExt cx="12369800" cy="7493000"/>
          </a:xfrm>
        </p:grpSpPr>
        <p:sp>
          <p:nvSpPr>
            <p:cNvPr id="355" name="Shape 355"/>
            <p:cNvSpPr/>
            <p:nvPr/>
          </p:nvSpPr>
          <p:spPr>
            <a:xfrm>
              <a:off x="5778500" y="37338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6" name="Shape 356"/>
            <p:cNvSpPr/>
            <p:nvPr/>
          </p:nvSpPr>
          <p:spPr>
            <a:xfrm>
              <a:off x="5778500" y="12446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7" name="Shape 357"/>
            <p:cNvSpPr/>
            <p:nvPr/>
          </p:nvSpPr>
          <p:spPr>
            <a:xfrm>
              <a:off x="5778500" y="62230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8" name="Shape 358"/>
            <p:cNvSpPr/>
            <p:nvPr/>
          </p:nvSpPr>
          <p:spPr>
            <a:xfrm>
              <a:off x="0" y="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9" name="Shape 359"/>
            <p:cNvSpPr/>
            <p:nvPr/>
          </p:nvSpPr>
          <p:spPr>
            <a:xfrm>
              <a:off x="0" y="24765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0" name="Shape 360"/>
            <p:cNvSpPr/>
            <p:nvPr/>
          </p:nvSpPr>
          <p:spPr>
            <a:xfrm>
              <a:off x="0" y="49530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364" name="Group 364"/>
          <p:cNvGrpSpPr/>
          <p:nvPr/>
        </p:nvGrpSpPr>
        <p:grpSpPr>
          <a:xfrm>
            <a:off x="594890" y="2101850"/>
            <a:ext cx="12036923" cy="7397751"/>
            <a:chOff x="0" y="203200"/>
            <a:chExt cx="12036921" cy="7397750"/>
          </a:xfrm>
        </p:grpSpPr>
        <p:sp>
          <p:nvSpPr>
            <p:cNvPr id="362" name="Shape 362"/>
            <p:cNvSpPr/>
            <p:nvPr/>
          </p:nvSpPr>
          <p:spPr>
            <a:xfrm>
              <a:off x="0" y="203200"/>
              <a:ext cx="5508489"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ok-voon ororok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at-voon bichat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at-drubel at-voon pippat rrat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dat arrat vat hilat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at-voon krat pippat sat 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jjat quat cat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dat krat quat cat .</a:t>
              </a:r>
            </a:p>
          </p:txBody>
        </p:sp>
        <p:sp>
          <p:nvSpPr>
            <p:cNvPr id="363" name="Shape 363"/>
            <p:cNvSpPr/>
            <p:nvPr/>
          </p:nvSpPr>
          <p:spPr>
            <a:xfrm>
              <a:off x="5455245" y="209550"/>
              <a:ext cx="6581677"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jjat bichat wat dat vat eneat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iat lat pippat rrat nnat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nnat quat oloat at-yurp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gat mat bat hilat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arrat mat zanzanat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rarok nok izok hihok 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forat arrat vat gat .</a:t>
              </a:r>
            </a:p>
          </p:txBody>
        </p:sp>
      </p:grpSp>
      <p:sp>
        <p:nvSpPr>
          <p:cNvPr id="365" name="Shape 365"/>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grpSp>
        <p:nvGrpSpPr>
          <p:cNvPr id="368" name="Group 368"/>
          <p:cNvGrpSpPr/>
          <p:nvPr/>
        </p:nvGrpSpPr>
        <p:grpSpPr>
          <a:xfrm>
            <a:off x="4473455" y="4978400"/>
            <a:ext cx="6144223" cy="1654896"/>
            <a:chOff x="0" y="0"/>
            <a:chExt cx="6144221" cy="1654895"/>
          </a:xfrm>
        </p:grpSpPr>
        <p:sp>
          <p:nvSpPr>
            <p:cNvPr id="366" name="Shape 366"/>
            <p:cNvSpPr/>
            <p:nvPr/>
          </p:nvSpPr>
          <p:spPr>
            <a:xfrm>
              <a:off x="6004044" y="1257300"/>
              <a:ext cx="140178" cy="3975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67" name="Shape 367"/>
            <p:cNvSpPr/>
            <p:nvPr/>
          </p:nvSpPr>
          <p:spPr>
            <a:xfrm flipH="1">
              <a:off x="0" y="0"/>
              <a:ext cx="225545" cy="41908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369" name="Shape 369"/>
          <p:cNvSpPr/>
          <p:nvPr/>
        </p:nvSpPr>
        <p:spPr>
          <a:xfrm>
            <a:off x="1473200" y="3746500"/>
            <a:ext cx="137808" cy="456128"/>
          </a:xfrm>
          <a:prstGeom prst="line">
            <a:avLst/>
          </a:prstGeom>
          <a:ln w="25400">
            <a:solidFill>
              <a:srgbClr val="FFFFFF"/>
            </a:solidFill>
            <a:miter lim="400000"/>
          </a:ln>
        </p:spPr>
        <p:txBody>
          <a:bodyPr lIns="0" tIns="0" rIns="0" bIns="0"/>
          <a:lstStyle/>
          <a:p>
            <a:pPr lvl="0"/>
          </a:p>
        </p:txBody>
      </p:sp>
      <p:sp>
        <p:nvSpPr>
          <p:cNvPr id="370" name="Shape 370"/>
          <p:cNvSpPr/>
          <p:nvPr/>
        </p:nvSpPr>
        <p:spPr>
          <a:xfrm flipH="1">
            <a:off x="10734213" y="5029200"/>
            <a:ext cx="200487" cy="399195"/>
          </a:xfrm>
          <a:prstGeom prst="line">
            <a:avLst/>
          </a:prstGeom>
          <a:ln w="25400">
            <a:solidFill>
              <a:srgbClr val="FFFFFF"/>
            </a:solidFill>
            <a:miter lim="400000"/>
          </a:ln>
        </p:spPr>
        <p:txBody>
          <a:bodyPr lIns="0" tIns="0" rIns="0" bIns="0"/>
          <a:lstStyle/>
          <a:p>
            <a:pPr lvl="0"/>
          </a:p>
        </p:txBody>
      </p:sp>
      <p:grpSp>
        <p:nvGrpSpPr>
          <p:cNvPr id="375" name="Group 375"/>
          <p:cNvGrpSpPr/>
          <p:nvPr/>
        </p:nvGrpSpPr>
        <p:grpSpPr>
          <a:xfrm>
            <a:off x="1917700" y="2539999"/>
            <a:ext cx="884053" cy="4141882"/>
            <a:chOff x="0" y="0"/>
            <a:chExt cx="884052" cy="4141880"/>
          </a:xfrm>
        </p:grpSpPr>
        <p:grpSp>
          <p:nvGrpSpPr>
            <p:cNvPr id="373" name="Group 373"/>
            <p:cNvGrpSpPr/>
            <p:nvPr/>
          </p:nvGrpSpPr>
          <p:grpSpPr>
            <a:xfrm>
              <a:off x="0" y="0"/>
              <a:ext cx="502367" cy="4141881"/>
              <a:chOff x="0" y="0"/>
              <a:chExt cx="502366" cy="4141880"/>
            </a:xfrm>
          </p:grpSpPr>
          <p:sp>
            <p:nvSpPr>
              <p:cNvPr id="371" name="Shape 371"/>
              <p:cNvSpPr/>
              <p:nvPr/>
            </p:nvSpPr>
            <p:spPr>
              <a:xfrm>
                <a:off x="419100" y="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72" name="Shape 372"/>
              <p:cNvSpPr/>
              <p:nvPr/>
            </p:nvSpPr>
            <p:spPr>
              <a:xfrm>
                <a:off x="0" y="373380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374" name="Shape 374"/>
            <p:cNvSpPr/>
            <p:nvPr/>
          </p:nvSpPr>
          <p:spPr>
            <a:xfrm>
              <a:off x="812800" y="1231900"/>
              <a:ext cx="71253" cy="3957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376" name="Shape 376"/>
          <p:cNvSpPr/>
          <p:nvPr/>
        </p:nvSpPr>
        <p:spPr>
          <a:xfrm flipH="1">
            <a:off x="10786746" y="7480300"/>
            <a:ext cx="478154" cy="452161"/>
          </a:xfrm>
          <a:prstGeom prst="line">
            <a:avLst/>
          </a:prstGeom>
          <a:ln w="25400">
            <a:solidFill>
              <a:srgbClr val="FFFFFF"/>
            </a:solidFill>
            <a:miter lim="400000"/>
          </a:ln>
        </p:spPr>
        <p:txBody>
          <a:bodyPr lIns="0" tIns="0" rIns="0" bIns="0"/>
          <a:lstStyle/>
          <a:p>
            <a:pPr lvl="0"/>
          </a:p>
        </p:txBody>
      </p:sp>
      <p:grpSp>
        <p:nvGrpSpPr>
          <p:cNvPr id="386" name="Group 386"/>
          <p:cNvGrpSpPr/>
          <p:nvPr/>
        </p:nvGrpSpPr>
        <p:grpSpPr>
          <a:xfrm>
            <a:off x="2311400" y="2565399"/>
            <a:ext cx="7658100" cy="6575774"/>
            <a:chOff x="0" y="0"/>
            <a:chExt cx="7658099" cy="6575772"/>
          </a:xfrm>
        </p:grpSpPr>
        <p:grpSp>
          <p:nvGrpSpPr>
            <p:cNvPr id="383" name="Group 383"/>
            <p:cNvGrpSpPr/>
            <p:nvPr/>
          </p:nvGrpSpPr>
          <p:grpSpPr>
            <a:xfrm>
              <a:off x="0" y="-1"/>
              <a:ext cx="2958440" cy="2810463"/>
              <a:chOff x="0" y="0"/>
              <a:chExt cx="2958439" cy="2810461"/>
            </a:xfrm>
          </p:grpSpPr>
          <p:grpSp>
            <p:nvGrpSpPr>
              <p:cNvPr id="381" name="Group 381"/>
              <p:cNvGrpSpPr/>
              <p:nvPr/>
            </p:nvGrpSpPr>
            <p:grpSpPr>
              <a:xfrm>
                <a:off x="1117600" y="-1"/>
                <a:ext cx="1840840" cy="1676652"/>
                <a:chOff x="0" y="0"/>
                <a:chExt cx="1840839" cy="1676650"/>
              </a:xfrm>
            </p:grpSpPr>
            <p:grpSp>
              <p:nvGrpSpPr>
                <p:cNvPr id="379" name="Group 379"/>
                <p:cNvGrpSpPr/>
                <p:nvPr/>
              </p:nvGrpSpPr>
              <p:grpSpPr>
                <a:xfrm>
                  <a:off x="826160" y="0"/>
                  <a:ext cx="1014680" cy="1676651"/>
                  <a:chOff x="0" y="0"/>
                  <a:chExt cx="1014678" cy="1676650"/>
                </a:xfrm>
              </p:grpSpPr>
              <p:sp>
                <p:nvSpPr>
                  <p:cNvPr id="377" name="Shape 377"/>
                  <p:cNvSpPr/>
                  <p:nvPr/>
                </p:nvSpPr>
                <p:spPr>
                  <a:xfrm flipH="1">
                    <a:off x="0" y="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78" name="Shape 378"/>
                  <p:cNvSpPr/>
                  <p:nvPr/>
                </p:nvSpPr>
                <p:spPr>
                  <a:xfrm flipH="1">
                    <a:off x="926439" y="128270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380" name="Shape 380"/>
                <p:cNvSpPr/>
                <p:nvPr/>
              </p:nvSpPr>
              <p:spPr>
                <a:xfrm>
                  <a:off x="0" y="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382" name="Shape 382"/>
              <p:cNvSpPr/>
              <p:nvPr/>
            </p:nvSpPr>
            <p:spPr>
              <a:xfrm>
                <a:off x="0" y="2425700"/>
                <a:ext cx="262710" cy="384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384" name="Shape 384"/>
            <p:cNvSpPr/>
            <p:nvPr/>
          </p:nvSpPr>
          <p:spPr>
            <a:xfrm flipH="1">
              <a:off x="7582287" y="0"/>
              <a:ext cx="75813" cy="4289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85" name="Shape 385"/>
            <p:cNvSpPr/>
            <p:nvPr/>
          </p:nvSpPr>
          <p:spPr>
            <a:xfrm flipH="1">
              <a:off x="342900" y="6190075"/>
              <a:ext cx="7365" cy="3856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392" name="Group 392"/>
          <p:cNvGrpSpPr/>
          <p:nvPr/>
        </p:nvGrpSpPr>
        <p:grpSpPr>
          <a:xfrm>
            <a:off x="2913612" y="3784600"/>
            <a:ext cx="6433588" cy="2852051"/>
            <a:chOff x="0" y="0"/>
            <a:chExt cx="6433587" cy="2852050"/>
          </a:xfrm>
        </p:grpSpPr>
        <p:grpSp>
          <p:nvGrpSpPr>
            <p:cNvPr id="390" name="Group 390"/>
            <p:cNvGrpSpPr/>
            <p:nvPr/>
          </p:nvGrpSpPr>
          <p:grpSpPr>
            <a:xfrm>
              <a:off x="0" y="0"/>
              <a:ext cx="1638301" cy="2852051"/>
              <a:chOff x="0" y="0"/>
              <a:chExt cx="1638300" cy="2852050"/>
            </a:xfrm>
          </p:grpSpPr>
          <p:sp>
            <p:nvSpPr>
              <p:cNvPr id="387" name="Shape 387"/>
              <p:cNvSpPr/>
              <p:nvPr/>
            </p:nvSpPr>
            <p:spPr>
              <a:xfrm flipH="1">
                <a:off x="903775"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88" name="Shape 388"/>
              <p:cNvSpPr/>
              <p:nvPr/>
            </p:nvSpPr>
            <p:spPr>
              <a:xfrm flipH="1">
                <a:off x="1632987" y="0"/>
                <a:ext cx="5314"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89" name="Shape 389"/>
              <p:cNvSpPr/>
              <p:nvPr/>
            </p:nvSpPr>
            <p:spPr>
              <a:xfrm>
                <a:off x="0" y="24765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391" name="Shape 391"/>
            <p:cNvSpPr/>
            <p:nvPr/>
          </p:nvSpPr>
          <p:spPr>
            <a:xfrm flipH="1">
              <a:off x="6157060" y="25400"/>
              <a:ext cx="276528" cy="4276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396" name="Group 396"/>
          <p:cNvGrpSpPr/>
          <p:nvPr/>
        </p:nvGrpSpPr>
        <p:grpSpPr>
          <a:xfrm>
            <a:off x="3306491" y="5029200"/>
            <a:ext cx="6901414" cy="4038942"/>
            <a:chOff x="0" y="0"/>
            <a:chExt cx="6901412" cy="4038941"/>
          </a:xfrm>
        </p:grpSpPr>
        <p:sp>
          <p:nvSpPr>
            <p:cNvPr id="393" name="Shape 393"/>
            <p:cNvSpPr/>
            <p:nvPr/>
          </p:nvSpPr>
          <p:spPr>
            <a:xfrm flipH="1">
              <a:off x="0" y="0"/>
              <a:ext cx="478109" cy="3672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94" name="Shape 394"/>
            <p:cNvSpPr/>
            <p:nvPr/>
          </p:nvSpPr>
          <p:spPr>
            <a:xfrm flipH="1">
              <a:off x="5659708" y="2500509"/>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95" name="Shape 395"/>
            <p:cNvSpPr/>
            <p:nvPr/>
          </p:nvSpPr>
          <p:spPr>
            <a:xfrm flipH="1">
              <a:off x="6586808" y="3683000"/>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401" name="Group 401"/>
          <p:cNvGrpSpPr/>
          <p:nvPr/>
        </p:nvGrpSpPr>
        <p:grpSpPr>
          <a:xfrm>
            <a:off x="3149600" y="2578100"/>
            <a:ext cx="7632701" cy="6549074"/>
            <a:chOff x="0" y="0"/>
            <a:chExt cx="7632699" cy="6549073"/>
          </a:xfrm>
        </p:grpSpPr>
        <p:grpSp>
          <p:nvGrpSpPr>
            <p:cNvPr id="399" name="Group 399"/>
            <p:cNvGrpSpPr/>
            <p:nvPr/>
          </p:nvGrpSpPr>
          <p:grpSpPr>
            <a:xfrm>
              <a:off x="0" y="2413000"/>
              <a:ext cx="7225799" cy="4136074"/>
              <a:chOff x="0" y="0"/>
              <a:chExt cx="7225798" cy="4136073"/>
            </a:xfrm>
          </p:grpSpPr>
          <p:sp>
            <p:nvSpPr>
              <p:cNvPr id="397" name="Shape 397"/>
              <p:cNvSpPr/>
              <p:nvPr/>
            </p:nvSpPr>
            <p:spPr>
              <a:xfrm>
                <a:off x="0" y="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398" name="Shape 398"/>
              <p:cNvSpPr/>
              <p:nvPr/>
            </p:nvSpPr>
            <p:spPr>
              <a:xfrm>
                <a:off x="6540500" y="373380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00" name="Shape 400"/>
            <p:cNvSpPr/>
            <p:nvPr/>
          </p:nvSpPr>
          <p:spPr>
            <a:xfrm flipH="1">
              <a:off x="7216883" y="0"/>
              <a:ext cx="415818" cy="398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445" name="Group 445"/>
          <p:cNvGrpSpPr/>
          <p:nvPr/>
        </p:nvGrpSpPr>
        <p:grpSpPr>
          <a:xfrm>
            <a:off x="1650999" y="2628900"/>
            <a:ext cx="10059154" cy="6476795"/>
            <a:chOff x="0" y="0"/>
            <a:chExt cx="10059152" cy="6476794"/>
          </a:xfrm>
        </p:grpSpPr>
        <p:grpSp>
          <p:nvGrpSpPr>
            <p:cNvPr id="414" name="Group 414"/>
            <p:cNvGrpSpPr/>
            <p:nvPr/>
          </p:nvGrpSpPr>
          <p:grpSpPr>
            <a:xfrm>
              <a:off x="0" y="2362200"/>
              <a:ext cx="3259044" cy="4111973"/>
              <a:chOff x="0" y="0"/>
              <a:chExt cx="3259043" cy="4111972"/>
            </a:xfrm>
          </p:grpSpPr>
          <p:sp>
            <p:nvSpPr>
              <p:cNvPr id="402" name="Shape 402"/>
              <p:cNvSpPr/>
              <p:nvPr/>
            </p:nvSpPr>
            <p:spPr>
              <a:xfrm flipH="1">
                <a:off x="1150752" y="1242798"/>
                <a:ext cx="2066293" cy="45900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03" name="Shape 403"/>
              <p:cNvSpPr/>
              <p:nvPr/>
            </p:nvSpPr>
            <p:spPr>
              <a:xfrm>
                <a:off x="1902947" y="1260309"/>
                <a:ext cx="784597" cy="3852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04" name="Shape 404"/>
              <p:cNvSpPr/>
              <p:nvPr/>
            </p:nvSpPr>
            <p:spPr>
              <a:xfrm>
                <a:off x="2565400" y="12700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05" name="Shape 405"/>
              <p:cNvSpPr/>
              <p:nvPr/>
            </p:nvSpPr>
            <p:spPr>
              <a:xfrm>
                <a:off x="0" y="0"/>
                <a:ext cx="240183" cy="4197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06" name="Shape 406"/>
              <p:cNvSpPr/>
              <p:nvPr/>
            </p:nvSpPr>
            <p:spPr>
              <a:xfrm>
                <a:off x="558800" y="2463800"/>
                <a:ext cx="119157" cy="3724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07" name="Shape 407"/>
              <p:cNvSpPr/>
              <p:nvPr/>
            </p:nvSpPr>
            <p:spPr>
              <a:xfrm>
                <a:off x="1196650" y="2514600"/>
                <a:ext cx="59168" cy="3742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08" name="Shape 408"/>
              <p:cNvSpPr/>
              <p:nvPr/>
            </p:nvSpPr>
            <p:spPr>
              <a:xfrm flipH="1">
                <a:off x="1918156" y="2527300"/>
                <a:ext cx="15095" cy="2962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09" name="Shape 409"/>
              <p:cNvSpPr/>
              <p:nvPr/>
            </p:nvSpPr>
            <p:spPr>
              <a:xfrm flipH="1">
                <a:off x="2534117" y="2501900"/>
                <a:ext cx="122578" cy="3343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10" name="Shape 410"/>
              <p:cNvSpPr/>
              <p:nvPr/>
            </p:nvSpPr>
            <p:spPr>
              <a:xfrm flipH="1">
                <a:off x="1397000" y="3711842"/>
                <a:ext cx="1014541" cy="4001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11" name="Shape 411"/>
              <p:cNvSpPr/>
              <p:nvPr/>
            </p:nvSpPr>
            <p:spPr>
              <a:xfrm>
                <a:off x="231450" y="3721100"/>
                <a:ext cx="201354" cy="3759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12" name="Shape 412"/>
              <p:cNvSpPr/>
              <p:nvPr/>
            </p:nvSpPr>
            <p:spPr>
              <a:xfrm>
                <a:off x="1971350" y="3695700"/>
                <a:ext cx="317614" cy="39830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13" name="Shape 413"/>
              <p:cNvSpPr/>
              <p:nvPr/>
            </p:nvSpPr>
            <p:spPr>
              <a:xfrm flipH="1">
                <a:off x="2779270" y="3695700"/>
                <a:ext cx="319531" cy="3838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420" name="Group 420"/>
            <p:cNvGrpSpPr/>
            <p:nvPr/>
          </p:nvGrpSpPr>
          <p:grpSpPr>
            <a:xfrm>
              <a:off x="5346700" y="0"/>
              <a:ext cx="4712453" cy="395707"/>
              <a:chOff x="0" y="0"/>
              <a:chExt cx="4712452" cy="395706"/>
            </a:xfrm>
          </p:grpSpPr>
          <p:sp>
            <p:nvSpPr>
              <p:cNvPr id="415" name="Shape 415"/>
              <p:cNvSpPr/>
              <p:nvPr/>
            </p:nvSpPr>
            <p:spPr>
              <a:xfrm flipH="1">
                <a:off x="4244330" y="0"/>
                <a:ext cx="468123" cy="3129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16" name="Shape 416"/>
              <p:cNvSpPr/>
              <p:nvPr/>
            </p:nvSpPr>
            <p:spPr>
              <a:xfrm>
                <a:off x="2096252" y="0"/>
                <a:ext cx="116809" cy="3654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17" name="Shape 417"/>
              <p:cNvSpPr/>
              <p:nvPr/>
            </p:nvSpPr>
            <p:spPr>
              <a:xfrm>
                <a:off x="0" y="12700"/>
                <a:ext cx="269345" cy="3702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18" name="Shape 418"/>
              <p:cNvSpPr/>
              <p:nvPr/>
            </p:nvSpPr>
            <p:spPr>
              <a:xfrm>
                <a:off x="689607" y="15253"/>
                <a:ext cx="226595" cy="37388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19" name="Shape 419"/>
              <p:cNvSpPr/>
              <p:nvPr/>
            </p:nvSpPr>
            <p:spPr>
              <a:xfrm flipH="1">
                <a:off x="1511300" y="1270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425" name="Group 425"/>
            <p:cNvGrpSpPr/>
            <p:nvPr/>
          </p:nvGrpSpPr>
          <p:grpSpPr>
            <a:xfrm>
              <a:off x="6248400" y="1181100"/>
              <a:ext cx="2905998" cy="459207"/>
              <a:chOff x="0" y="0"/>
              <a:chExt cx="2905997" cy="459206"/>
            </a:xfrm>
          </p:grpSpPr>
          <p:sp>
            <p:nvSpPr>
              <p:cNvPr id="421" name="Shape 421"/>
              <p:cNvSpPr/>
              <p:nvPr/>
            </p:nvSpPr>
            <p:spPr>
              <a:xfrm flipH="1">
                <a:off x="533400" y="77430"/>
                <a:ext cx="112545" cy="38177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22" name="Shape 422"/>
              <p:cNvSpPr/>
              <p:nvPr/>
            </p:nvSpPr>
            <p:spPr>
              <a:xfrm>
                <a:off x="0" y="3810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23" name="Shape 423"/>
              <p:cNvSpPr/>
              <p:nvPr/>
            </p:nvSpPr>
            <p:spPr>
              <a:xfrm flipH="1">
                <a:off x="2057400" y="1270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24" name="Shape 424"/>
              <p:cNvSpPr/>
              <p:nvPr/>
            </p:nvSpPr>
            <p:spPr>
              <a:xfrm flipH="1">
                <a:off x="2832100" y="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430" name="Group 430"/>
            <p:cNvGrpSpPr/>
            <p:nvPr/>
          </p:nvGrpSpPr>
          <p:grpSpPr>
            <a:xfrm>
              <a:off x="6001285" y="2425700"/>
              <a:ext cx="2188870" cy="397440"/>
              <a:chOff x="0" y="0"/>
              <a:chExt cx="2188868" cy="397439"/>
            </a:xfrm>
          </p:grpSpPr>
          <p:sp>
            <p:nvSpPr>
              <p:cNvPr id="426" name="Shape 426"/>
              <p:cNvSpPr/>
              <p:nvPr/>
            </p:nvSpPr>
            <p:spPr>
              <a:xfrm>
                <a:off x="0" y="6064"/>
                <a:ext cx="107415" cy="391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27" name="Shape 427"/>
              <p:cNvSpPr/>
              <p:nvPr/>
            </p:nvSpPr>
            <p:spPr>
              <a:xfrm flipH="1">
                <a:off x="7805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28" name="Shape 428"/>
              <p:cNvSpPr/>
              <p:nvPr/>
            </p:nvSpPr>
            <p:spPr>
              <a:xfrm flipH="1">
                <a:off x="13774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29" name="Shape 429"/>
              <p:cNvSpPr/>
              <p:nvPr/>
            </p:nvSpPr>
            <p:spPr>
              <a:xfrm flipH="1">
                <a:off x="2179315" y="6064"/>
                <a:ext cx="9554" cy="370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436" name="Group 436"/>
            <p:cNvGrpSpPr/>
            <p:nvPr/>
          </p:nvGrpSpPr>
          <p:grpSpPr>
            <a:xfrm>
              <a:off x="5809212" y="3632131"/>
              <a:ext cx="3668477" cy="393131"/>
              <a:chOff x="0" y="0"/>
              <a:chExt cx="3668475" cy="393129"/>
            </a:xfrm>
          </p:grpSpPr>
          <p:sp>
            <p:nvSpPr>
              <p:cNvPr id="431" name="Shape 431"/>
              <p:cNvSpPr/>
              <p:nvPr/>
            </p:nvSpPr>
            <p:spPr>
              <a:xfrm flipH="1">
                <a:off x="2766182" y="25400"/>
                <a:ext cx="902294"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32" name="Shape 432"/>
              <p:cNvSpPr/>
              <p:nvPr/>
            </p:nvSpPr>
            <p:spPr>
              <a:xfrm>
                <a:off x="0" y="68"/>
                <a:ext cx="297139" cy="3930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33" name="Shape 433"/>
              <p:cNvSpPr/>
              <p:nvPr/>
            </p:nvSpPr>
            <p:spPr>
              <a:xfrm flipH="1">
                <a:off x="787444" y="0"/>
                <a:ext cx="546489" cy="37562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34" name="Shape 434"/>
              <p:cNvSpPr/>
              <p:nvPr/>
            </p:nvSpPr>
            <p:spPr>
              <a:xfrm>
                <a:off x="699890" y="7889"/>
                <a:ext cx="817042" cy="36773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35" name="Shape 435"/>
              <p:cNvSpPr/>
              <p:nvPr/>
            </p:nvSpPr>
            <p:spPr>
              <a:xfrm>
                <a:off x="1960678" y="25400"/>
                <a:ext cx="17512"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440" name="Group 440"/>
            <p:cNvGrpSpPr/>
            <p:nvPr/>
          </p:nvGrpSpPr>
          <p:grpSpPr>
            <a:xfrm>
              <a:off x="5511800" y="4826000"/>
              <a:ext cx="2981788" cy="425028"/>
              <a:chOff x="0" y="0"/>
              <a:chExt cx="2981787" cy="425027"/>
            </a:xfrm>
          </p:grpSpPr>
          <p:sp>
            <p:nvSpPr>
              <p:cNvPr id="437" name="Shape 437"/>
              <p:cNvSpPr/>
              <p:nvPr/>
            </p:nvSpPr>
            <p:spPr>
              <a:xfrm>
                <a:off x="0" y="0"/>
                <a:ext cx="469900" cy="4211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38" name="Shape 438"/>
              <p:cNvSpPr/>
              <p:nvPr/>
            </p:nvSpPr>
            <p:spPr>
              <a:xfrm>
                <a:off x="699616" y="22276"/>
                <a:ext cx="506884" cy="3988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39" name="Shape 439"/>
              <p:cNvSpPr/>
              <p:nvPr/>
            </p:nvSpPr>
            <p:spPr>
              <a:xfrm flipH="1">
                <a:off x="2608310" y="63500"/>
                <a:ext cx="373478" cy="3615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41" name="Shape 441"/>
            <p:cNvSpPr/>
            <p:nvPr/>
          </p:nvSpPr>
          <p:spPr>
            <a:xfrm>
              <a:off x="5788304" y="6096000"/>
              <a:ext cx="230493" cy="32826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42" name="Shape 442"/>
            <p:cNvSpPr/>
            <p:nvPr/>
          </p:nvSpPr>
          <p:spPr>
            <a:xfrm flipH="1">
              <a:off x="6666701" y="6091552"/>
              <a:ext cx="682928" cy="35022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43" name="Shape 443"/>
            <p:cNvSpPr/>
            <p:nvPr/>
          </p:nvSpPr>
          <p:spPr>
            <a:xfrm>
              <a:off x="6578600" y="6057900"/>
              <a:ext cx="753518" cy="418895"/>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44" name="Shape 444"/>
            <p:cNvSpPr/>
            <p:nvPr/>
          </p:nvSpPr>
          <p:spPr>
            <a:xfrm flipH="1">
              <a:off x="9256977" y="6083300"/>
              <a:ext cx="255323" cy="3711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46" name="Shape 446"/>
          <p:cNvSpPr/>
          <p:nvPr/>
        </p:nvSpPr>
        <p:spPr>
          <a:xfrm>
            <a:off x="330200" y="1714500"/>
            <a:ext cx="12687300" cy="28575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47" name="Shape 447"/>
          <p:cNvSpPr/>
          <p:nvPr/>
        </p:nvSpPr>
        <p:spPr>
          <a:xfrm>
            <a:off x="6172200" y="3327400"/>
            <a:ext cx="6731000" cy="24892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48" name="Shape 448"/>
          <p:cNvSpPr/>
          <p:nvPr/>
        </p:nvSpPr>
        <p:spPr>
          <a:xfrm>
            <a:off x="393700" y="6959600"/>
            <a:ext cx="5715000" cy="13970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49" name="Shape 449"/>
          <p:cNvSpPr/>
          <p:nvPr/>
        </p:nvSpPr>
        <p:spPr>
          <a:xfrm>
            <a:off x="6515100" y="7124700"/>
            <a:ext cx="5715000" cy="10922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50" name="Shape 450"/>
          <p:cNvSpPr/>
          <p:nvPr/>
        </p:nvSpPr>
        <p:spPr>
          <a:xfrm>
            <a:off x="1358900" y="1447800"/>
            <a:ext cx="102870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lalok anok brok enemok kantok ghirok ok-yurp .</a:t>
            </a:r>
          </a:p>
        </p:txBody>
      </p:sp>
      <p:sp>
        <p:nvSpPr>
          <p:cNvPr id="451" name="Shape 451"/>
          <p:cNvSpPr/>
          <p:nvPr/>
        </p:nvSpPr>
        <p:spPr>
          <a:xfrm flipH="1">
            <a:off x="2241401" y="990600"/>
            <a:ext cx="565299" cy="602897"/>
          </a:xfrm>
          <a:prstGeom prst="line">
            <a:avLst/>
          </a:prstGeom>
          <a:ln w="25400">
            <a:solidFill>
              <a:srgbClr val="FFFFFF"/>
            </a:solidFill>
            <a:miter lim="400000"/>
          </a:ln>
        </p:spPr>
        <p:txBody>
          <a:bodyPr lIns="0" tIns="0" rIns="0" bIns="0"/>
          <a:lstStyle/>
          <a:p>
            <a:pPr lvl="0"/>
          </a:p>
        </p:txBody>
      </p:sp>
      <p:sp>
        <p:nvSpPr>
          <p:cNvPr id="452" name="Shape 452"/>
          <p:cNvSpPr/>
          <p:nvPr/>
        </p:nvSpPr>
        <p:spPr>
          <a:xfrm>
            <a:off x="3422798" y="990600"/>
            <a:ext cx="954940" cy="532853"/>
          </a:xfrm>
          <a:prstGeom prst="line">
            <a:avLst/>
          </a:prstGeom>
          <a:ln w="25400">
            <a:solidFill>
              <a:srgbClr val="FFFFFF"/>
            </a:solidFill>
            <a:miter lim="400000"/>
          </a:ln>
        </p:spPr>
        <p:txBody>
          <a:bodyPr lIns="0" tIns="0" rIns="0" bIns="0"/>
          <a:lstStyle/>
          <a:p>
            <a:pPr lvl="0"/>
          </a:p>
        </p:txBody>
      </p:sp>
      <p:sp>
        <p:nvSpPr>
          <p:cNvPr id="453" name="Shape 453"/>
          <p:cNvSpPr/>
          <p:nvPr/>
        </p:nvSpPr>
        <p:spPr>
          <a:xfrm flipH="1">
            <a:off x="3309569" y="990600"/>
            <a:ext cx="1218130" cy="532853"/>
          </a:xfrm>
          <a:prstGeom prst="line">
            <a:avLst/>
          </a:prstGeom>
          <a:ln w="25400">
            <a:solidFill>
              <a:srgbClr val="FFFFFF"/>
            </a:solidFill>
            <a:miter lim="400000"/>
          </a:ln>
        </p:spPr>
        <p:txBody>
          <a:bodyPr lIns="0" tIns="0" rIns="0" bIns="0"/>
          <a:lstStyle/>
          <a:p>
            <a:pPr lvl="0"/>
          </a:p>
        </p:txBody>
      </p:sp>
      <p:sp>
        <p:nvSpPr>
          <p:cNvPr id="454" name="Shape 454"/>
          <p:cNvSpPr/>
          <p:nvPr/>
        </p:nvSpPr>
        <p:spPr>
          <a:xfrm flipH="1">
            <a:off x="5691058" y="990600"/>
            <a:ext cx="220941" cy="602897"/>
          </a:xfrm>
          <a:prstGeom prst="line">
            <a:avLst/>
          </a:prstGeom>
          <a:ln w="25400">
            <a:solidFill>
              <a:srgbClr val="FFFFFF"/>
            </a:solidFill>
            <a:miter lim="400000"/>
          </a:ln>
        </p:spPr>
        <p:txBody>
          <a:bodyPr lIns="0" tIns="0" rIns="0" bIns="0"/>
          <a:lstStyle/>
          <a:p>
            <a:pPr lvl="0"/>
          </a:p>
        </p:txBody>
      </p:sp>
      <p:sp>
        <p:nvSpPr>
          <p:cNvPr id="455" name="Shape 455"/>
          <p:cNvSpPr/>
          <p:nvPr/>
        </p:nvSpPr>
        <p:spPr>
          <a:xfrm>
            <a:off x="7016898" y="990600"/>
            <a:ext cx="1423381" cy="515342"/>
          </a:xfrm>
          <a:prstGeom prst="line">
            <a:avLst/>
          </a:prstGeom>
          <a:ln w="25400">
            <a:solidFill>
              <a:srgbClr val="FFFFFF"/>
            </a:solidFill>
            <a:miter lim="400000"/>
          </a:ln>
        </p:spPr>
        <p:txBody>
          <a:bodyPr lIns="0" tIns="0" rIns="0" bIns="0"/>
          <a:lstStyle/>
          <a:p>
            <a:pPr lvl="0"/>
          </a:p>
        </p:txBody>
      </p:sp>
      <p:sp>
        <p:nvSpPr>
          <p:cNvPr id="456" name="Shape 456"/>
          <p:cNvSpPr/>
          <p:nvPr/>
        </p:nvSpPr>
        <p:spPr>
          <a:xfrm flipH="1">
            <a:off x="7319578" y="990600"/>
            <a:ext cx="859222" cy="585386"/>
          </a:xfrm>
          <a:prstGeom prst="line">
            <a:avLst/>
          </a:prstGeom>
          <a:ln w="25400">
            <a:solidFill>
              <a:srgbClr val="FFFFFF"/>
            </a:solidFill>
            <a:miter lim="400000"/>
          </a:ln>
        </p:spPr>
        <p:txBody>
          <a:bodyPr lIns="0" tIns="0" rIns="0" bIns="0"/>
          <a:lstStyle/>
          <a:p>
            <a:pPr lvl="0"/>
          </a:p>
        </p:txBody>
      </p:sp>
      <p:sp>
        <p:nvSpPr>
          <p:cNvPr id="457" name="Shape 457"/>
          <p:cNvSpPr/>
          <p:nvPr/>
        </p:nvSpPr>
        <p:spPr>
          <a:xfrm>
            <a:off x="9626600" y="990600"/>
            <a:ext cx="337702" cy="585386"/>
          </a:xfrm>
          <a:prstGeom prst="line">
            <a:avLst/>
          </a:prstGeom>
          <a:ln w="25400">
            <a:solidFill>
              <a:srgbClr val="FFFFFF"/>
            </a:solidFill>
            <a:miter lim="400000"/>
          </a:ln>
        </p:spPr>
        <p:txBody>
          <a:bodyPr lIns="0" tIns="0" rIns="0" bIns="0"/>
          <a:lstStyle/>
          <a:p>
            <a:pPr lvl="0"/>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 name="Shape 29"/>
          <p:cNvSpPr/>
          <p:nvPr>
            <p:ph type="title"/>
          </p:nvPr>
        </p:nvSpPr>
        <p:spPr>
          <a:xfrm>
            <a:off x="1270000" y="-120696"/>
            <a:ext cx="10464801" cy="1498601"/>
          </a:xfrm>
          <a:prstGeom prst="rect">
            <a:avLst/>
          </a:prstGeom>
        </p:spPr>
        <p:txBody>
          <a:bodyPr/>
          <a:lstStyle/>
          <a:p>
            <a:pPr lvl="0">
              <a:defRPr sz="1800">
                <a:solidFill>
                  <a:srgbClr val="000000"/>
                </a:solidFill>
              </a:defRPr>
            </a:pPr>
            <a:r>
              <a:rPr sz="8000">
                <a:solidFill>
                  <a:srgbClr val="FFFFFF"/>
                </a:solidFill>
              </a:rPr>
              <a:t>Machine Translation</a:t>
            </a:r>
          </a:p>
        </p:txBody>
      </p:sp>
      <p:sp>
        <p:nvSpPr>
          <p:cNvPr id="30" name="Shape 30"/>
          <p:cNvSpPr/>
          <p:nvPr/>
        </p:nvSpPr>
        <p:spPr>
          <a:xfrm>
            <a:off x="6305163" y="2129344"/>
            <a:ext cx="393800" cy="279401"/>
          </a:xfrm>
          <a:prstGeom prst="rect">
            <a:avLst/>
          </a:prstGeom>
          <a:ln w="12700">
            <a:miter lim="400000"/>
          </a:ln>
        </p:spPr>
        <p:txBody>
          <a:bodyPr wrap="none" lIns="50800" tIns="50800" rIns="50800" bIns="50800" anchor="ctr">
            <a:spAutoFit/>
          </a:bodyPr>
          <a:lstStyle/>
          <a:p>
            <a:pPr lvl="0"/>
          </a:p>
        </p:txBody>
      </p:sp>
      <p:sp>
        <p:nvSpPr>
          <p:cNvPr id="31" name="Shape 31"/>
          <p:cNvSpPr/>
          <p:nvPr/>
        </p:nvSpPr>
        <p:spPr>
          <a:xfrm>
            <a:off x="57149" y="1436124"/>
            <a:ext cx="12890501" cy="6350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400" u="sng">
                <a:solidFill>
                  <a:srgbClr val="FFFFFF"/>
                </a:solidFill>
                <a:latin typeface="+mn-lt"/>
                <a:ea typeface="+mn-ea"/>
                <a:cs typeface="+mn-cs"/>
                <a:sym typeface="Palatino"/>
                <a:hlinkClick r:id="rId2" invalidUrl="" action="" tgtFrame="" tooltip="" history="1" highlightClick="0" endSnd="0"/>
              </a:defRPr>
            </a:lvl1pPr>
          </a:lstStyle>
          <a:p>
            <a:pPr lvl="0">
              <a:defRPr sz="1800" u="none">
                <a:solidFill>
                  <a:srgbClr val="000000"/>
                </a:solidFill>
              </a:defRPr>
            </a:pPr>
            <a:r>
              <a:rPr sz="3400" u="sng">
                <a:solidFill>
                  <a:srgbClr val="FFFFFF"/>
                </a:solidFill>
                <a:hlinkClick r:id="rId2" invalidUrl="" action="" tgtFrame="" tooltip="" history="1" highlightClick="0" endSnd="0"/>
              </a:rPr>
              <a:t>http://www.inf.ed.ac.uk/teaching/courses/mt/</a:t>
            </a:r>
          </a:p>
        </p:txBody>
      </p:sp>
      <p:sp>
        <p:nvSpPr>
          <p:cNvPr id="32" name="Shape 32"/>
          <p:cNvSpPr/>
          <p:nvPr/>
        </p:nvSpPr>
        <p:spPr>
          <a:xfrm>
            <a:off x="1190440" y="8366558"/>
            <a:ext cx="2881559" cy="1422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Sorcha Gilroy</a:t>
            </a:r>
          </a:p>
        </p:txBody>
      </p:sp>
      <p:pic>
        <p:nvPicPr>
          <p:cNvPr id="33" name="pasted-image.jpg"/>
          <p:cNvPicPr/>
          <p:nvPr/>
        </p:nvPicPr>
        <p:blipFill>
          <a:blip r:embed="rId3">
            <a:extLst/>
          </a:blip>
          <a:stretch>
            <a:fillRect/>
          </a:stretch>
        </p:blipFill>
        <p:spPr>
          <a:xfrm>
            <a:off x="8941633" y="4529974"/>
            <a:ext cx="2127228" cy="2116052"/>
          </a:xfrm>
          <a:prstGeom prst="rect">
            <a:avLst/>
          </a:prstGeom>
          <a:ln w="12700">
            <a:miter lim="400000"/>
          </a:ln>
        </p:spPr>
      </p:pic>
      <p:pic>
        <p:nvPicPr>
          <p:cNvPr id="34" name="pasted-image.jpg"/>
          <p:cNvPicPr/>
          <p:nvPr/>
        </p:nvPicPr>
        <p:blipFill>
          <a:blip r:embed="rId4">
            <a:extLst/>
          </a:blip>
          <a:stretch>
            <a:fillRect/>
          </a:stretch>
        </p:blipFill>
        <p:spPr>
          <a:xfrm>
            <a:off x="2992910" y="4529959"/>
            <a:ext cx="2115961" cy="2116082"/>
          </a:xfrm>
          <a:prstGeom prst="rect">
            <a:avLst/>
          </a:prstGeom>
          <a:ln w="12700">
            <a:miter lim="400000"/>
          </a:ln>
        </p:spPr>
      </p:pic>
      <p:pic>
        <p:nvPicPr>
          <p:cNvPr id="35" name="pasted-image.jpg"/>
          <p:cNvPicPr/>
          <p:nvPr/>
        </p:nvPicPr>
        <p:blipFill>
          <a:blip r:embed="rId5">
            <a:extLst/>
          </a:blip>
          <a:stretch>
            <a:fillRect/>
          </a:stretch>
        </p:blipFill>
        <p:spPr>
          <a:xfrm>
            <a:off x="5965843" y="4529829"/>
            <a:ext cx="2124451" cy="2116342"/>
          </a:xfrm>
          <a:prstGeom prst="rect">
            <a:avLst/>
          </a:prstGeom>
          <a:ln w="12700">
            <a:miter lim="400000"/>
          </a:ln>
        </p:spPr>
      </p:pic>
      <p:sp>
        <p:nvSpPr>
          <p:cNvPr id="36" name="Shape 36"/>
          <p:cNvSpPr/>
          <p:nvPr/>
        </p:nvSpPr>
        <p:spPr>
          <a:xfrm>
            <a:off x="2609679" y="3160183"/>
            <a:ext cx="2881560"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Nikolay Bogoychev</a:t>
            </a:r>
          </a:p>
        </p:txBody>
      </p:sp>
      <p:sp>
        <p:nvSpPr>
          <p:cNvPr id="37" name="Shape 37"/>
          <p:cNvSpPr/>
          <p:nvPr/>
        </p:nvSpPr>
        <p:spPr>
          <a:xfrm>
            <a:off x="5836106" y="3160183"/>
            <a:ext cx="2378291"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Anna Currey</a:t>
            </a:r>
          </a:p>
        </p:txBody>
      </p:sp>
      <p:sp>
        <p:nvSpPr>
          <p:cNvPr id="38" name="Shape 38"/>
          <p:cNvSpPr/>
          <p:nvPr/>
        </p:nvSpPr>
        <p:spPr>
          <a:xfrm>
            <a:off x="8559265" y="3153833"/>
            <a:ext cx="2881560"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Soňa Galovičová</a:t>
            </a:r>
          </a:p>
        </p:txBody>
      </p:sp>
      <p:pic>
        <p:nvPicPr>
          <p:cNvPr id="39" name="pasted-image.jpg"/>
          <p:cNvPicPr/>
          <p:nvPr/>
        </p:nvPicPr>
        <p:blipFill>
          <a:blip r:embed="rId6">
            <a:extLst/>
          </a:blip>
          <a:stretch>
            <a:fillRect/>
          </a:stretch>
        </p:blipFill>
        <p:spPr>
          <a:xfrm>
            <a:off x="12350" y="4525772"/>
            <a:ext cx="2122725" cy="2124456"/>
          </a:xfrm>
          <a:prstGeom prst="rect">
            <a:avLst/>
          </a:prstGeom>
          <a:ln w="12700">
            <a:miter lim="400000"/>
          </a:ln>
        </p:spPr>
      </p:pic>
      <p:sp>
        <p:nvSpPr>
          <p:cNvPr id="40" name="Shape 40"/>
          <p:cNvSpPr/>
          <p:nvPr/>
        </p:nvSpPr>
        <p:spPr>
          <a:xfrm>
            <a:off x="65870" y="3153833"/>
            <a:ext cx="2015684"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Sameer Bansal</a:t>
            </a:r>
          </a:p>
        </p:txBody>
      </p:sp>
      <p:sp>
        <p:nvSpPr>
          <p:cNvPr id="41" name="Shape 41"/>
          <p:cNvSpPr/>
          <p:nvPr/>
        </p:nvSpPr>
        <p:spPr>
          <a:xfrm>
            <a:off x="3688470" y="8366558"/>
            <a:ext cx="3880397" cy="1422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Jonathan Mallinson</a:t>
            </a:r>
          </a:p>
        </p:txBody>
      </p:sp>
      <p:sp>
        <p:nvSpPr>
          <p:cNvPr id="42" name="Shape 42"/>
          <p:cNvSpPr/>
          <p:nvPr/>
        </p:nvSpPr>
        <p:spPr>
          <a:xfrm>
            <a:off x="7560353" y="8366558"/>
            <a:ext cx="2127228" cy="1422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Ida Szubert</a:t>
            </a:r>
          </a:p>
        </p:txBody>
      </p:sp>
      <p:sp>
        <p:nvSpPr>
          <p:cNvPr id="43" name="Shape 43"/>
          <p:cNvSpPr/>
          <p:nvPr/>
        </p:nvSpPr>
        <p:spPr>
          <a:xfrm>
            <a:off x="10556727" y="8366558"/>
            <a:ext cx="2127229" cy="1422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Clara Vania</a:t>
            </a:r>
          </a:p>
        </p:txBody>
      </p:sp>
      <p:pic>
        <p:nvPicPr>
          <p:cNvPr id="44" name="pasted-image.jpg"/>
          <p:cNvPicPr/>
          <p:nvPr/>
        </p:nvPicPr>
        <p:blipFill>
          <a:blip r:embed="rId7">
            <a:extLst/>
          </a:blip>
          <a:stretch>
            <a:fillRect/>
          </a:stretch>
        </p:blipFill>
        <p:spPr>
          <a:xfrm>
            <a:off x="1571050" y="6232582"/>
            <a:ext cx="2120339" cy="2116056"/>
          </a:xfrm>
          <a:prstGeom prst="rect">
            <a:avLst/>
          </a:prstGeom>
          <a:ln w="12700">
            <a:miter lim="400000"/>
          </a:ln>
        </p:spPr>
      </p:pic>
      <p:pic>
        <p:nvPicPr>
          <p:cNvPr id="45" name="pasted-image.jpg"/>
          <p:cNvPicPr/>
          <p:nvPr/>
        </p:nvPicPr>
        <p:blipFill>
          <a:blip r:embed="rId8">
            <a:extLst/>
          </a:blip>
          <a:stretch>
            <a:fillRect/>
          </a:stretch>
        </p:blipFill>
        <p:spPr>
          <a:xfrm>
            <a:off x="7565948" y="6232566"/>
            <a:ext cx="2116039" cy="2116089"/>
          </a:xfrm>
          <a:prstGeom prst="rect">
            <a:avLst/>
          </a:prstGeom>
          <a:ln w="12700">
            <a:miter lim="400000"/>
          </a:ln>
        </p:spPr>
      </p:pic>
      <p:pic>
        <p:nvPicPr>
          <p:cNvPr id="46" name="pasted-image.jpg"/>
          <p:cNvPicPr/>
          <p:nvPr/>
        </p:nvPicPr>
        <p:blipFill>
          <a:blip r:embed="rId9">
            <a:extLst/>
          </a:blip>
          <a:stretch>
            <a:fillRect/>
          </a:stretch>
        </p:blipFill>
        <p:spPr>
          <a:xfrm>
            <a:off x="10562335" y="6232573"/>
            <a:ext cx="2116012" cy="2116075"/>
          </a:xfrm>
          <a:prstGeom prst="rect">
            <a:avLst/>
          </a:prstGeom>
          <a:ln w="12700">
            <a:miter lim="400000"/>
          </a:ln>
        </p:spPr>
      </p:pic>
      <p:sp>
        <p:nvSpPr>
          <p:cNvPr id="47" name="Shape 47"/>
          <p:cNvSpPr/>
          <p:nvPr/>
        </p:nvSpPr>
        <p:spPr>
          <a:xfrm>
            <a:off x="4394254" y="2129344"/>
            <a:ext cx="4216292" cy="774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Teaching team:</a:t>
            </a:r>
          </a:p>
        </p:txBody>
      </p:sp>
      <p:pic>
        <p:nvPicPr>
          <p:cNvPr id="48" name="pasted-image.png"/>
          <p:cNvPicPr/>
          <p:nvPr/>
        </p:nvPicPr>
        <p:blipFill>
          <a:blip r:embed="rId10">
            <a:extLst/>
          </a:blip>
          <a:stretch>
            <a:fillRect/>
          </a:stretch>
        </p:blipFill>
        <p:spPr>
          <a:xfrm>
            <a:off x="4466075" y="6335862"/>
            <a:ext cx="2116005" cy="2116072"/>
          </a:xfrm>
          <a:prstGeom prst="rect">
            <a:avLst/>
          </a:prstGeom>
          <a:ln w="12700">
            <a:miter lim="400000"/>
          </a:ln>
        </p:spPr>
      </p:pic>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67" name="Group 467"/>
          <p:cNvGrpSpPr/>
          <p:nvPr/>
        </p:nvGrpSpPr>
        <p:grpSpPr>
          <a:xfrm>
            <a:off x="495300" y="2108200"/>
            <a:ext cx="12369800" cy="7493000"/>
            <a:chOff x="0" y="0"/>
            <a:chExt cx="12369800" cy="7493000"/>
          </a:xfrm>
        </p:grpSpPr>
        <p:sp>
          <p:nvSpPr>
            <p:cNvPr id="461" name="Shape 461"/>
            <p:cNvSpPr/>
            <p:nvPr/>
          </p:nvSpPr>
          <p:spPr>
            <a:xfrm>
              <a:off x="5778500" y="37338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2" name="Shape 462"/>
            <p:cNvSpPr/>
            <p:nvPr/>
          </p:nvSpPr>
          <p:spPr>
            <a:xfrm>
              <a:off x="5778500" y="12446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3" name="Shape 463"/>
            <p:cNvSpPr/>
            <p:nvPr/>
          </p:nvSpPr>
          <p:spPr>
            <a:xfrm>
              <a:off x="5778500" y="62230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4" name="Shape 464"/>
            <p:cNvSpPr/>
            <p:nvPr/>
          </p:nvSpPr>
          <p:spPr>
            <a:xfrm>
              <a:off x="0" y="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5" name="Shape 465"/>
            <p:cNvSpPr/>
            <p:nvPr/>
          </p:nvSpPr>
          <p:spPr>
            <a:xfrm>
              <a:off x="0" y="24765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6" name="Shape 466"/>
            <p:cNvSpPr/>
            <p:nvPr/>
          </p:nvSpPr>
          <p:spPr>
            <a:xfrm>
              <a:off x="0" y="49530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70" name="Group 470"/>
          <p:cNvGrpSpPr/>
          <p:nvPr/>
        </p:nvGrpSpPr>
        <p:grpSpPr>
          <a:xfrm>
            <a:off x="594890" y="2101850"/>
            <a:ext cx="12036923" cy="7397751"/>
            <a:chOff x="0" y="203200"/>
            <a:chExt cx="12036921" cy="7397750"/>
          </a:xfrm>
        </p:grpSpPr>
        <p:sp>
          <p:nvSpPr>
            <p:cNvPr id="468" name="Shape 468"/>
            <p:cNvSpPr/>
            <p:nvPr/>
          </p:nvSpPr>
          <p:spPr>
            <a:xfrm>
              <a:off x="0" y="203200"/>
              <a:ext cx="5524500"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ok-voon ororok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at-voon bichat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at-drubel at-voon pippat rrat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dat arrat vat hilat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at-voon krat pippat sat 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jjat quat cat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dat krat quat cat .</a:t>
              </a:r>
            </a:p>
          </p:txBody>
        </p:sp>
        <p:sp>
          <p:nvSpPr>
            <p:cNvPr id="469" name="Shape 469"/>
            <p:cNvSpPr/>
            <p:nvPr/>
          </p:nvSpPr>
          <p:spPr>
            <a:xfrm>
              <a:off x="5455245" y="209550"/>
              <a:ext cx="6581677"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jjat bichat wat dat vat eneat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iat lat pippat rrat nnat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nnat quat oloat at-yurp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gat mat bat hilat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arrat mat zanzanat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rarok nok izok hihok 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forat arrat vat gat .</a:t>
              </a:r>
            </a:p>
          </p:txBody>
        </p:sp>
      </p:grpSp>
      <p:sp>
        <p:nvSpPr>
          <p:cNvPr id="471" name="Shape 471"/>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grpSp>
        <p:nvGrpSpPr>
          <p:cNvPr id="474" name="Group 474"/>
          <p:cNvGrpSpPr/>
          <p:nvPr/>
        </p:nvGrpSpPr>
        <p:grpSpPr>
          <a:xfrm>
            <a:off x="4473455" y="4978400"/>
            <a:ext cx="6144223" cy="1654896"/>
            <a:chOff x="0" y="0"/>
            <a:chExt cx="6144221" cy="1654895"/>
          </a:xfrm>
        </p:grpSpPr>
        <p:sp>
          <p:nvSpPr>
            <p:cNvPr id="472" name="Shape 472"/>
            <p:cNvSpPr/>
            <p:nvPr/>
          </p:nvSpPr>
          <p:spPr>
            <a:xfrm>
              <a:off x="6004044" y="1257300"/>
              <a:ext cx="140178" cy="3975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73" name="Shape 473"/>
            <p:cNvSpPr/>
            <p:nvPr/>
          </p:nvSpPr>
          <p:spPr>
            <a:xfrm flipH="1">
              <a:off x="0" y="0"/>
              <a:ext cx="225545" cy="41908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75" name="Shape 475"/>
          <p:cNvSpPr/>
          <p:nvPr/>
        </p:nvSpPr>
        <p:spPr>
          <a:xfrm>
            <a:off x="1473200" y="3746500"/>
            <a:ext cx="137808" cy="456128"/>
          </a:xfrm>
          <a:prstGeom prst="line">
            <a:avLst/>
          </a:prstGeom>
          <a:ln w="25400">
            <a:solidFill>
              <a:srgbClr val="FFFFFF"/>
            </a:solidFill>
            <a:miter lim="400000"/>
          </a:ln>
        </p:spPr>
        <p:txBody>
          <a:bodyPr lIns="0" tIns="0" rIns="0" bIns="0"/>
          <a:lstStyle/>
          <a:p>
            <a:pPr lvl="0"/>
          </a:p>
        </p:txBody>
      </p:sp>
      <p:sp>
        <p:nvSpPr>
          <p:cNvPr id="476" name="Shape 476"/>
          <p:cNvSpPr/>
          <p:nvPr/>
        </p:nvSpPr>
        <p:spPr>
          <a:xfrm flipH="1">
            <a:off x="10734213" y="5029200"/>
            <a:ext cx="200487" cy="399195"/>
          </a:xfrm>
          <a:prstGeom prst="line">
            <a:avLst/>
          </a:prstGeom>
          <a:ln w="25400">
            <a:solidFill>
              <a:srgbClr val="FFFFFF"/>
            </a:solidFill>
            <a:miter lim="400000"/>
          </a:ln>
        </p:spPr>
        <p:txBody>
          <a:bodyPr lIns="0" tIns="0" rIns="0" bIns="0"/>
          <a:lstStyle/>
          <a:p>
            <a:pPr lvl="0"/>
          </a:p>
        </p:txBody>
      </p:sp>
      <p:grpSp>
        <p:nvGrpSpPr>
          <p:cNvPr id="481" name="Group 481"/>
          <p:cNvGrpSpPr/>
          <p:nvPr/>
        </p:nvGrpSpPr>
        <p:grpSpPr>
          <a:xfrm>
            <a:off x="1917700" y="2539999"/>
            <a:ext cx="884053" cy="4141882"/>
            <a:chOff x="0" y="0"/>
            <a:chExt cx="884052" cy="4141880"/>
          </a:xfrm>
        </p:grpSpPr>
        <p:grpSp>
          <p:nvGrpSpPr>
            <p:cNvPr id="479" name="Group 479"/>
            <p:cNvGrpSpPr/>
            <p:nvPr/>
          </p:nvGrpSpPr>
          <p:grpSpPr>
            <a:xfrm>
              <a:off x="0" y="0"/>
              <a:ext cx="502367" cy="4141881"/>
              <a:chOff x="0" y="0"/>
              <a:chExt cx="502366" cy="4141880"/>
            </a:xfrm>
          </p:grpSpPr>
          <p:sp>
            <p:nvSpPr>
              <p:cNvPr id="477" name="Shape 477"/>
              <p:cNvSpPr/>
              <p:nvPr/>
            </p:nvSpPr>
            <p:spPr>
              <a:xfrm>
                <a:off x="419100" y="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78" name="Shape 478"/>
              <p:cNvSpPr/>
              <p:nvPr/>
            </p:nvSpPr>
            <p:spPr>
              <a:xfrm>
                <a:off x="0" y="373380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80" name="Shape 480"/>
            <p:cNvSpPr/>
            <p:nvPr/>
          </p:nvSpPr>
          <p:spPr>
            <a:xfrm>
              <a:off x="812800" y="1231900"/>
              <a:ext cx="71253" cy="3957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82" name="Shape 482"/>
          <p:cNvSpPr/>
          <p:nvPr/>
        </p:nvSpPr>
        <p:spPr>
          <a:xfrm flipH="1">
            <a:off x="10786746" y="7480300"/>
            <a:ext cx="478154" cy="452161"/>
          </a:xfrm>
          <a:prstGeom prst="line">
            <a:avLst/>
          </a:prstGeom>
          <a:ln w="25400">
            <a:solidFill>
              <a:srgbClr val="FFFFFF"/>
            </a:solidFill>
            <a:miter lim="400000"/>
          </a:ln>
        </p:spPr>
        <p:txBody>
          <a:bodyPr lIns="0" tIns="0" rIns="0" bIns="0"/>
          <a:lstStyle/>
          <a:p>
            <a:pPr lvl="0"/>
          </a:p>
        </p:txBody>
      </p:sp>
      <p:grpSp>
        <p:nvGrpSpPr>
          <p:cNvPr id="492" name="Group 492"/>
          <p:cNvGrpSpPr/>
          <p:nvPr/>
        </p:nvGrpSpPr>
        <p:grpSpPr>
          <a:xfrm>
            <a:off x="2311400" y="2565399"/>
            <a:ext cx="7658100" cy="6575774"/>
            <a:chOff x="0" y="0"/>
            <a:chExt cx="7658099" cy="6575772"/>
          </a:xfrm>
        </p:grpSpPr>
        <p:grpSp>
          <p:nvGrpSpPr>
            <p:cNvPr id="489" name="Group 489"/>
            <p:cNvGrpSpPr/>
            <p:nvPr/>
          </p:nvGrpSpPr>
          <p:grpSpPr>
            <a:xfrm>
              <a:off x="0" y="-1"/>
              <a:ext cx="2958440" cy="2810463"/>
              <a:chOff x="0" y="0"/>
              <a:chExt cx="2958439" cy="2810461"/>
            </a:xfrm>
          </p:grpSpPr>
          <p:grpSp>
            <p:nvGrpSpPr>
              <p:cNvPr id="487" name="Group 487"/>
              <p:cNvGrpSpPr/>
              <p:nvPr/>
            </p:nvGrpSpPr>
            <p:grpSpPr>
              <a:xfrm>
                <a:off x="1117600" y="-1"/>
                <a:ext cx="1840840" cy="1676652"/>
                <a:chOff x="0" y="0"/>
                <a:chExt cx="1840839" cy="1676650"/>
              </a:xfrm>
            </p:grpSpPr>
            <p:grpSp>
              <p:nvGrpSpPr>
                <p:cNvPr id="485" name="Group 485"/>
                <p:cNvGrpSpPr/>
                <p:nvPr/>
              </p:nvGrpSpPr>
              <p:grpSpPr>
                <a:xfrm>
                  <a:off x="826160" y="0"/>
                  <a:ext cx="1014680" cy="1676651"/>
                  <a:chOff x="0" y="0"/>
                  <a:chExt cx="1014678" cy="1676650"/>
                </a:xfrm>
              </p:grpSpPr>
              <p:sp>
                <p:nvSpPr>
                  <p:cNvPr id="483" name="Shape 483"/>
                  <p:cNvSpPr/>
                  <p:nvPr/>
                </p:nvSpPr>
                <p:spPr>
                  <a:xfrm flipH="1">
                    <a:off x="0" y="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84" name="Shape 484"/>
                  <p:cNvSpPr/>
                  <p:nvPr/>
                </p:nvSpPr>
                <p:spPr>
                  <a:xfrm flipH="1">
                    <a:off x="926439" y="128270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86" name="Shape 486"/>
                <p:cNvSpPr/>
                <p:nvPr/>
              </p:nvSpPr>
              <p:spPr>
                <a:xfrm>
                  <a:off x="0" y="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88" name="Shape 488"/>
              <p:cNvSpPr/>
              <p:nvPr/>
            </p:nvSpPr>
            <p:spPr>
              <a:xfrm>
                <a:off x="0" y="2425700"/>
                <a:ext cx="262710" cy="384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90" name="Shape 490"/>
            <p:cNvSpPr/>
            <p:nvPr/>
          </p:nvSpPr>
          <p:spPr>
            <a:xfrm flipH="1">
              <a:off x="7582287" y="0"/>
              <a:ext cx="75813" cy="4289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91" name="Shape 491"/>
            <p:cNvSpPr/>
            <p:nvPr/>
          </p:nvSpPr>
          <p:spPr>
            <a:xfrm flipH="1">
              <a:off x="342900" y="6190075"/>
              <a:ext cx="7365" cy="3856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498" name="Group 498"/>
          <p:cNvGrpSpPr/>
          <p:nvPr/>
        </p:nvGrpSpPr>
        <p:grpSpPr>
          <a:xfrm>
            <a:off x="2913612" y="3784600"/>
            <a:ext cx="6433588" cy="2852051"/>
            <a:chOff x="0" y="0"/>
            <a:chExt cx="6433587" cy="2852050"/>
          </a:xfrm>
        </p:grpSpPr>
        <p:grpSp>
          <p:nvGrpSpPr>
            <p:cNvPr id="496" name="Group 496"/>
            <p:cNvGrpSpPr/>
            <p:nvPr/>
          </p:nvGrpSpPr>
          <p:grpSpPr>
            <a:xfrm>
              <a:off x="0" y="0"/>
              <a:ext cx="1638301" cy="2852051"/>
              <a:chOff x="0" y="0"/>
              <a:chExt cx="1638300" cy="2852050"/>
            </a:xfrm>
          </p:grpSpPr>
          <p:sp>
            <p:nvSpPr>
              <p:cNvPr id="493" name="Shape 493"/>
              <p:cNvSpPr/>
              <p:nvPr/>
            </p:nvSpPr>
            <p:spPr>
              <a:xfrm flipH="1">
                <a:off x="903775"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94" name="Shape 494"/>
              <p:cNvSpPr/>
              <p:nvPr/>
            </p:nvSpPr>
            <p:spPr>
              <a:xfrm flipH="1">
                <a:off x="1632987" y="0"/>
                <a:ext cx="5314"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495" name="Shape 495"/>
              <p:cNvSpPr/>
              <p:nvPr/>
            </p:nvSpPr>
            <p:spPr>
              <a:xfrm>
                <a:off x="0" y="24765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497" name="Shape 497"/>
            <p:cNvSpPr/>
            <p:nvPr/>
          </p:nvSpPr>
          <p:spPr>
            <a:xfrm flipH="1">
              <a:off x="6157060" y="25400"/>
              <a:ext cx="276528" cy="4276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502" name="Group 502"/>
          <p:cNvGrpSpPr/>
          <p:nvPr/>
        </p:nvGrpSpPr>
        <p:grpSpPr>
          <a:xfrm>
            <a:off x="3306491" y="5029200"/>
            <a:ext cx="6901414" cy="4038942"/>
            <a:chOff x="0" y="0"/>
            <a:chExt cx="6901412" cy="4038941"/>
          </a:xfrm>
        </p:grpSpPr>
        <p:sp>
          <p:nvSpPr>
            <p:cNvPr id="499" name="Shape 499"/>
            <p:cNvSpPr/>
            <p:nvPr/>
          </p:nvSpPr>
          <p:spPr>
            <a:xfrm flipH="1">
              <a:off x="0" y="0"/>
              <a:ext cx="478109" cy="3672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00" name="Shape 500"/>
            <p:cNvSpPr/>
            <p:nvPr/>
          </p:nvSpPr>
          <p:spPr>
            <a:xfrm flipH="1">
              <a:off x="5659708" y="2500509"/>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01" name="Shape 501"/>
            <p:cNvSpPr/>
            <p:nvPr/>
          </p:nvSpPr>
          <p:spPr>
            <a:xfrm flipH="1">
              <a:off x="6586808" y="3683000"/>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507" name="Group 507"/>
          <p:cNvGrpSpPr/>
          <p:nvPr/>
        </p:nvGrpSpPr>
        <p:grpSpPr>
          <a:xfrm>
            <a:off x="3149600" y="2578100"/>
            <a:ext cx="7632701" cy="6549074"/>
            <a:chOff x="0" y="0"/>
            <a:chExt cx="7632699" cy="6549073"/>
          </a:xfrm>
        </p:grpSpPr>
        <p:grpSp>
          <p:nvGrpSpPr>
            <p:cNvPr id="505" name="Group 505"/>
            <p:cNvGrpSpPr/>
            <p:nvPr/>
          </p:nvGrpSpPr>
          <p:grpSpPr>
            <a:xfrm>
              <a:off x="0" y="2413000"/>
              <a:ext cx="7225799" cy="4136074"/>
              <a:chOff x="0" y="0"/>
              <a:chExt cx="7225798" cy="4136073"/>
            </a:xfrm>
          </p:grpSpPr>
          <p:sp>
            <p:nvSpPr>
              <p:cNvPr id="503" name="Shape 503"/>
              <p:cNvSpPr/>
              <p:nvPr/>
            </p:nvSpPr>
            <p:spPr>
              <a:xfrm>
                <a:off x="0" y="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04" name="Shape 504"/>
              <p:cNvSpPr/>
              <p:nvPr/>
            </p:nvSpPr>
            <p:spPr>
              <a:xfrm>
                <a:off x="6540500" y="373380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506" name="Shape 506"/>
            <p:cNvSpPr/>
            <p:nvPr/>
          </p:nvSpPr>
          <p:spPr>
            <a:xfrm flipH="1">
              <a:off x="7216883" y="0"/>
              <a:ext cx="415818" cy="398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551" name="Group 551"/>
          <p:cNvGrpSpPr/>
          <p:nvPr/>
        </p:nvGrpSpPr>
        <p:grpSpPr>
          <a:xfrm>
            <a:off x="1650999" y="2628900"/>
            <a:ext cx="10059154" cy="6476795"/>
            <a:chOff x="0" y="0"/>
            <a:chExt cx="10059152" cy="6476794"/>
          </a:xfrm>
        </p:grpSpPr>
        <p:grpSp>
          <p:nvGrpSpPr>
            <p:cNvPr id="520" name="Group 520"/>
            <p:cNvGrpSpPr/>
            <p:nvPr/>
          </p:nvGrpSpPr>
          <p:grpSpPr>
            <a:xfrm>
              <a:off x="0" y="2362200"/>
              <a:ext cx="3259044" cy="4111973"/>
              <a:chOff x="0" y="0"/>
              <a:chExt cx="3259043" cy="4111972"/>
            </a:xfrm>
          </p:grpSpPr>
          <p:sp>
            <p:nvSpPr>
              <p:cNvPr id="508" name="Shape 508"/>
              <p:cNvSpPr/>
              <p:nvPr/>
            </p:nvSpPr>
            <p:spPr>
              <a:xfrm flipH="1">
                <a:off x="1150752" y="1242798"/>
                <a:ext cx="2066293" cy="45900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09" name="Shape 509"/>
              <p:cNvSpPr/>
              <p:nvPr/>
            </p:nvSpPr>
            <p:spPr>
              <a:xfrm>
                <a:off x="1902947" y="1260309"/>
                <a:ext cx="784597" cy="3852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0" name="Shape 510"/>
              <p:cNvSpPr/>
              <p:nvPr/>
            </p:nvSpPr>
            <p:spPr>
              <a:xfrm>
                <a:off x="2565400" y="12700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1" name="Shape 511"/>
              <p:cNvSpPr/>
              <p:nvPr/>
            </p:nvSpPr>
            <p:spPr>
              <a:xfrm>
                <a:off x="0" y="0"/>
                <a:ext cx="240183" cy="4197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2" name="Shape 512"/>
              <p:cNvSpPr/>
              <p:nvPr/>
            </p:nvSpPr>
            <p:spPr>
              <a:xfrm>
                <a:off x="558800" y="2463800"/>
                <a:ext cx="119157" cy="3724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3" name="Shape 513"/>
              <p:cNvSpPr/>
              <p:nvPr/>
            </p:nvSpPr>
            <p:spPr>
              <a:xfrm>
                <a:off x="1196650" y="2514600"/>
                <a:ext cx="59168" cy="3742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4" name="Shape 514"/>
              <p:cNvSpPr/>
              <p:nvPr/>
            </p:nvSpPr>
            <p:spPr>
              <a:xfrm flipH="1">
                <a:off x="1918156" y="2527300"/>
                <a:ext cx="15095" cy="2962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5" name="Shape 515"/>
              <p:cNvSpPr/>
              <p:nvPr/>
            </p:nvSpPr>
            <p:spPr>
              <a:xfrm flipH="1">
                <a:off x="2534117" y="2501900"/>
                <a:ext cx="122578" cy="3343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6" name="Shape 516"/>
              <p:cNvSpPr/>
              <p:nvPr/>
            </p:nvSpPr>
            <p:spPr>
              <a:xfrm flipH="1">
                <a:off x="1397000" y="3711842"/>
                <a:ext cx="1014541" cy="4001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7" name="Shape 517"/>
              <p:cNvSpPr/>
              <p:nvPr/>
            </p:nvSpPr>
            <p:spPr>
              <a:xfrm>
                <a:off x="231450" y="3721100"/>
                <a:ext cx="201354" cy="3759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8" name="Shape 518"/>
              <p:cNvSpPr/>
              <p:nvPr/>
            </p:nvSpPr>
            <p:spPr>
              <a:xfrm>
                <a:off x="1971350" y="3695700"/>
                <a:ext cx="317614" cy="39830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19" name="Shape 519"/>
              <p:cNvSpPr/>
              <p:nvPr/>
            </p:nvSpPr>
            <p:spPr>
              <a:xfrm flipH="1">
                <a:off x="2779270" y="3695700"/>
                <a:ext cx="319531" cy="3838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526" name="Group 526"/>
            <p:cNvGrpSpPr/>
            <p:nvPr/>
          </p:nvGrpSpPr>
          <p:grpSpPr>
            <a:xfrm>
              <a:off x="5346700" y="0"/>
              <a:ext cx="4712453" cy="395707"/>
              <a:chOff x="0" y="0"/>
              <a:chExt cx="4712452" cy="395706"/>
            </a:xfrm>
          </p:grpSpPr>
          <p:sp>
            <p:nvSpPr>
              <p:cNvPr id="521" name="Shape 521"/>
              <p:cNvSpPr/>
              <p:nvPr/>
            </p:nvSpPr>
            <p:spPr>
              <a:xfrm flipH="1">
                <a:off x="4244330" y="0"/>
                <a:ext cx="468123" cy="3129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22" name="Shape 522"/>
              <p:cNvSpPr/>
              <p:nvPr/>
            </p:nvSpPr>
            <p:spPr>
              <a:xfrm>
                <a:off x="2096252" y="0"/>
                <a:ext cx="116809" cy="3654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23" name="Shape 523"/>
              <p:cNvSpPr/>
              <p:nvPr/>
            </p:nvSpPr>
            <p:spPr>
              <a:xfrm>
                <a:off x="0" y="12700"/>
                <a:ext cx="269345" cy="3702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24" name="Shape 524"/>
              <p:cNvSpPr/>
              <p:nvPr/>
            </p:nvSpPr>
            <p:spPr>
              <a:xfrm>
                <a:off x="689607" y="15253"/>
                <a:ext cx="226595" cy="37388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25" name="Shape 525"/>
              <p:cNvSpPr/>
              <p:nvPr/>
            </p:nvSpPr>
            <p:spPr>
              <a:xfrm flipH="1">
                <a:off x="1511300" y="1270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531" name="Group 531"/>
            <p:cNvGrpSpPr/>
            <p:nvPr/>
          </p:nvGrpSpPr>
          <p:grpSpPr>
            <a:xfrm>
              <a:off x="6248400" y="1181100"/>
              <a:ext cx="2905998" cy="459207"/>
              <a:chOff x="0" y="0"/>
              <a:chExt cx="2905997" cy="459206"/>
            </a:xfrm>
          </p:grpSpPr>
          <p:sp>
            <p:nvSpPr>
              <p:cNvPr id="527" name="Shape 527"/>
              <p:cNvSpPr/>
              <p:nvPr/>
            </p:nvSpPr>
            <p:spPr>
              <a:xfrm flipH="1">
                <a:off x="533400" y="77430"/>
                <a:ext cx="112545" cy="38177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28" name="Shape 528"/>
              <p:cNvSpPr/>
              <p:nvPr/>
            </p:nvSpPr>
            <p:spPr>
              <a:xfrm>
                <a:off x="0" y="3810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29" name="Shape 529"/>
              <p:cNvSpPr/>
              <p:nvPr/>
            </p:nvSpPr>
            <p:spPr>
              <a:xfrm flipH="1">
                <a:off x="2057400" y="1270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30" name="Shape 530"/>
              <p:cNvSpPr/>
              <p:nvPr/>
            </p:nvSpPr>
            <p:spPr>
              <a:xfrm flipH="1">
                <a:off x="2832100" y="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536" name="Group 536"/>
            <p:cNvGrpSpPr/>
            <p:nvPr/>
          </p:nvGrpSpPr>
          <p:grpSpPr>
            <a:xfrm>
              <a:off x="6001285" y="2425700"/>
              <a:ext cx="2188870" cy="397440"/>
              <a:chOff x="0" y="0"/>
              <a:chExt cx="2188868" cy="397439"/>
            </a:xfrm>
          </p:grpSpPr>
          <p:sp>
            <p:nvSpPr>
              <p:cNvPr id="532" name="Shape 532"/>
              <p:cNvSpPr/>
              <p:nvPr/>
            </p:nvSpPr>
            <p:spPr>
              <a:xfrm>
                <a:off x="0" y="6064"/>
                <a:ext cx="107415" cy="391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33" name="Shape 533"/>
              <p:cNvSpPr/>
              <p:nvPr/>
            </p:nvSpPr>
            <p:spPr>
              <a:xfrm flipH="1">
                <a:off x="7805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34" name="Shape 534"/>
              <p:cNvSpPr/>
              <p:nvPr/>
            </p:nvSpPr>
            <p:spPr>
              <a:xfrm flipH="1">
                <a:off x="13774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35" name="Shape 535"/>
              <p:cNvSpPr/>
              <p:nvPr/>
            </p:nvSpPr>
            <p:spPr>
              <a:xfrm flipH="1">
                <a:off x="2179315" y="6064"/>
                <a:ext cx="9554" cy="370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542" name="Group 542"/>
            <p:cNvGrpSpPr/>
            <p:nvPr/>
          </p:nvGrpSpPr>
          <p:grpSpPr>
            <a:xfrm>
              <a:off x="5809212" y="3632131"/>
              <a:ext cx="3668477" cy="393131"/>
              <a:chOff x="0" y="0"/>
              <a:chExt cx="3668475" cy="393129"/>
            </a:xfrm>
          </p:grpSpPr>
          <p:sp>
            <p:nvSpPr>
              <p:cNvPr id="537" name="Shape 537"/>
              <p:cNvSpPr/>
              <p:nvPr/>
            </p:nvSpPr>
            <p:spPr>
              <a:xfrm flipH="1">
                <a:off x="2766182" y="25400"/>
                <a:ext cx="902294"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38" name="Shape 538"/>
              <p:cNvSpPr/>
              <p:nvPr/>
            </p:nvSpPr>
            <p:spPr>
              <a:xfrm>
                <a:off x="0" y="68"/>
                <a:ext cx="297139" cy="3930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39" name="Shape 539"/>
              <p:cNvSpPr/>
              <p:nvPr/>
            </p:nvSpPr>
            <p:spPr>
              <a:xfrm flipH="1">
                <a:off x="787444" y="0"/>
                <a:ext cx="546489" cy="37562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40" name="Shape 540"/>
              <p:cNvSpPr/>
              <p:nvPr/>
            </p:nvSpPr>
            <p:spPr>
              <a:xfrm>
                <a:off x="699890" y="7889"/>
                <a:ext cx="817042" cy="36773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41" name="Shape 541"/>
              <p:cNvSpPr/>
              <p:nvPr/>
            </p:nvSpPr>
            <p:spPr>
              <a:xfrm>
                <a:off x="1960678" y="25400"/>
                <a:ext cx="17512"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546" name="Group 546"/>
            <p:cNvGrpSpPr/>
            <p:nvPr/>
          </p:nvGrpSpPr>
          <p:grpSpPr>
            <a:xfrm>
              <a:off x="5511800" y="4826000"/>
              <a:ext cx="2981788" cy="425028"/>
              <a:chOff x="0" y="0"/>
              <a:chExt cx="2981787" cy="425027"/>
            </a:xfrm>
          </p:grpSpPr>
          <p:sp>
            <p:nvSpPr>
              <p:cNvPr id="543" name="Shape 543"/>
              <p:cNvSpPr/>
              <p:nvPr/>
            </p:nvSpPr>
            <p:spPr>
              <a:xfrm>
                <a:off x="0" y="0"/>
                <a:ext cx="469900" cy="4211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44" name="Shape 544"/>
              <p:cNvSpPr/>
              <p:nvPr/>
            </p:nvSpPr>
            <p:spPr>
              <a:xfrm>
                <a:off x="699616" y="22276"/>
                <a:ext cx="506884" cy="3988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45" name="Shape 545"/>
              <p:cNvSpPr/>
              <p:nvPr/>
            </p:nvSpPr>
            <p:spPr>
              <a:xfrm flipH="1">
                <a:off x="2608310" y="63500"/>
                <a:ext cx="373478" cy="3615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547" name="Shape 547"/>
            <p:cNvSpPr/>
            <p:nvPr/>
          </p:nvSpPr>
          <p:spPr>
            <a:xfrm>
              <a:off x="5788304" y="6096000"/>
              <a:ext cx="230493" cy="32826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48" name="Shape 548"/>
            <p:cNvSpPr/>
            <p:nvPr/>
          </p:nvSpPr>
          <p:spPr>
            <a:xfrm flipH="1">
              <a:off x="6666701" y="6091552"/>
              <a:ext cx="682928" cy="35022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49" name="Shape 549"/>
            <p:cNvSpPr/>
            <p:nvPr/>
          </p:nvSpPr>
          <p:spPr>
            <a:xfrm>
              <a:off x="6578600" y="6057900"/>
              <a:ext cx="753518" cy="418895"/>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550" name="Shape 550"/>
            <p:cNvSpPr/>
            <p:nvPr/>
          </p:nvSpPr>
          <p:spPr>
            <a:xfrm flipH="1">
              <a:off x="9256977" y="6083300"/>
              <a:ext cx="255323" cy="3711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552" name="Shape 552"/>
          <p:cNvSpPr/>
          <p:nvPr/>
        </p:nvSpPr>
        <p:spPr>
          <a:xfrm>
            <a:off x="330200" y="1714500"/>
            <a:ext cx="12687300" cy="28575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3" name="Shape 553"/>
          <p:cNvSpPr/>
          <p:nvPr/>
        </p:nvSpPr>
        <p:spPr>
          <a:xfrm>
            <a:off x="6172200" y="3327400"/>
            <a:ext cx="6731000" cy="24892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4" name="Shape 554"/>
          <p:cNvSpPr/>
          <p:nvPr/>
        </p:nvSpPr>
        <p:spPr>
          <a:xfrm>
            <a:off x="393700" y="6959600"/>
            <a:ext cx="5715000" cy="13970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5" name="Shape 555"/>
          <p:cNvSpPr/>
          <p:nvPr/>
        </p:nvSpPr>
        <p:spPr>
          <a:xfrm>
            <a:off x="6515100" y="7124700"/>
            <a:ext cx="5715000" cy="10922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6" name="Shape 556"/>
          <p:cNvSpPr/>
          <p:nvPr/>
        </p:nvSpPr>
        <p:spPr>
          <a:xfrm>
            <a:off x="1358900" y="1447800"/>
            <a:ext cx="102870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lalok brok anok kantok ghirok enemok ok-yurp .</a:t>
            </a:r>
          </a:p>
        </p:txBody>
      </p:sp>
      <p:sp>
        <p:nvSpPr>
          <p:cNvPr id="557" name="Shape 557"/>
          <p:cNvSpPr/>
          <p:nvPr/>
        </p:nvSpPr>
        <p:spPr>
          <a:xfrm flipH="1">
            <a:off x="2241401" y="990600"/>
            <a:ext cx="565299" cy="602897"/>
          </a:xfrm>
          <a:prstGeom prst="line">
            <a:avLst/>
          </a:prstGeom>
          <a:ln w="25400">
            <a:solidFill>
              <a:srgbClr val="FFFFFF"/>
            </a:solidFill>
            <a:miter lim="400000"/>
          </a:ln>
        </p:spPr>
        <p:txBody>
          <a:bodyPr lIns="0" tIns="0" rIns="0" bIns="0"/>
          <a:lstStyle/>
          <a:p>
            <a:pPr lvl="0"/>
          </a:p>
        </p:txBody>
      </p:sp>
      <p:sp>
        <p:nvSpPr>
          <p:cNvPr id="558" name="Shape 558"/>
          <p:cNvSpPr/>
          <p:nvPr/>
        </p:nvSpPr>
        <p:spPr>
          <a:xfrm flipH="1">
            <a:off x="2857500" y="990600"/>
            <a:ext cx="565299" cy="602897"/>
          </a:xfrm>
          <a:prstGeom prst="line">
            <a:avLst/>
          </a:prstGeom>
          <a:ln w="25400">
            <a:solidFill>
              <a:srgbClr val="FFFFFF"/>
            </a:solidFill>
            <a:miter lim="400000"/>
          </a:ln>
        </p:spPr>
        <p:txBody>
          <a:bodyPr lIns="0" tIns="0" rIns="0" bIns="0"/>
          <a:lstStyle/>
          <a:p>
            <a:pPr lvl="0"/>
          </a:p>
        </p:txBody>
      </p:sp>
      <p:sp>
        <p:nvSpPr>
          <p:cNvPr id="559" name="Shape 559"/>
          <p:cNvSpPr/>
          <p:nvPr/>
        </p:nvSpPr>
        <p:spPr>
          <a:xfrm flipH="1">
            <a:off x="3962400" y="990600"/>
            <a:ext cx="565299" cy="602897"/>
          </a:xfrm>
          <a:prstGeom prst="line">
            <a:avLst/>
          </a:prstGeom>
          <a:ln w="25400">
            <a:solidFill>
              <a:srgbClr val="FFFFFF"/>
            </a:solidFill>
            <a:miter lim="400000"/>
          </a:ln>
        </p:spPr>
        <p:txBody>
          <a:bodyPr lIns="0" tIns="0" rIns="0" bIns="0"/>
          <a:lstStyle/>
          <a:p>
            <a:pPr lvl="0"/>
          </a:p>
        </p:txBody>
      </p:sp>
      <p:sp>
        <p:nvSpPr>
          <p:cNvPr id="560" name="Shape 560"/>
          <p:cNvSpPr/>
          <p:nvPr/>
        </p:nvSpPr>
        <p:spPr>
          <a:xfrm>
            <a:off x="5911998" y="990600"/>
            <a:ext cx="2790945" cy="585387"/>
          </a:xfrm>
          <a:prstGeom prst="line">
            <a:avLst/>
          </a:prstGeom>
          <a:ln w="25400">
            <a:solidFill>
              <a:srgbClr val="FFFFFF"/>
            </a:solidFill>
            <a:miter lim="400000"/>
          </a:ln>
        </p:spPr>
        <p:txBody>
          <a:bodyPr lIns="0" tIns="0" rIns="0" bIns="0"/>
          <a:lstStyle/>
          <a:p>
            <a:pPr lvl="0"/>
          </a:p>
        </p:txBody>
      </p:sp>
      <p:sp>
        <p:nvSpPr>
          <p:cNvPr id="561" name="Shape 561"/>
          <p:cNvSpPr/>
          <p:nvPr/>
        </p:nvSpPr>
        <p:spPr>
          <a:xfrm>
            <a:off x="7016898" y="990600"/>
            <a:ext cx="337702" cy="585386"/>
          </a:xfrm>
          <a:prstGeom prst="line">
            <a:avLst/>
          </a:prstGeom>
          <a:ln w="25400">
            <a:solidFill>
              <a:srgbClr val="FFFFFF"/>
            </a:solidFill>
            <a:miter lim="400000"/>
          </a:ln>
        </p:spPr>
        <p:txBody>
          <a:bodyPr lIns="0" tIns="0" rIns="0" bIns="0"/>
          <a:lstStyle/>
          <a:p>
            <a:pPr lvl="0"/>
          </a:p>
        </p:txBody>
      </p:sp>
      <p:sp>
        <p:nvSpPr>
          <p:cNvPr id="562" name="Shape 562"/>
          <p:cNvSpPr/>
          <p:nvPr/>
        </p:nvSpPr>
        <p:spPr>
          <a:xfrm flipH="1">
            <a:off x="5708570" y="990600"/>
            <a:ext cx="2470230" cy="620408"/>
          </a:xfrm>
          <a:prstGeom prst="line">
            <a:avLst/>
          </a:prstGeom>
          <a:ln w="25400">
            <a:solidFill>
              <a:srgbClr val="FFFFFF"/>
            </a:solidFill>
            <a:miter lim="400000"/>
          </a:ln>
        </p:spPr>
        <p:txBody>
          <a:bodyPr lIns="0" tIns="0" rIns="0" bIns="0"/>
          <a:lstStyle/>
          <a:p>
            <a:pPr lvl="0"/>
          </a:p>
        </p:txBody>
      </p:sp>
      <p:sp>
        <p:nvSpPr>
          <p:cNvPr id="563" name="Shape 563"/>
          <p:cNvSpPr/>
          <p:nvPr/>
        </p:nvSpPr>
        <p:spPr>
          <a:xfrm>
            <a:off x="9626600" y="990600"/>
            <a:ext cx="337702" cy="585386"/>
          </a:xfrm>
          <a:prstGeom prst="line">
            <a:avLst/>
          </a:prstGeom>
          <a:ln w="25400">
            <a:solidFill>
              <a:srgbClr val="FFFFFF"/>
            </a:solidFill>
            <a:miter lim="400000"/>
          </a:ln>
        </p:spPr>
        <p:txBody>
          <a:bodyPr lIns="0" tIns="0" rIns="0" bIns="0"/>
          <a:lstStyle/>
          <a:p>
            <a:pPr lvl="0"/>
          </a:p>
        </p:txBody>
      </p:sp>
      <p:sp>
        <p:nvSpPr>
          <p:cNvPr id="564" name="Shape 564"/>
          <p:cNvSpPr/>
          <p:nvPr/>
        </p:nvSpPr>
        <p:spPr>
          <a:xfrm>
            <a:off x="4011761" y="2832100"/>
            <a:ext cx="5498059" cy="7493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5040 possible orderings!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4"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 name="Shape 568"/>
          <p:cNvSpPr/>
          <p:nvPr/>
        </p:nvSpPr>
        <p:spPr>
          <a:xfrm>
            <a:off x="7035800" y="3200400"/>
            <a:ext cx="2032000" cy="4445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69" name="Shape 569"/>
          <p:cNvSpPr/>
          <p:nvPr/>
        </p:nvSpPr>
        <p:spPr>
          <a:xfrm>
            <a:off x="4762500" y="1574800"/>
            <a:ext cx="3225800" cy="5461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0" name="Shape 570"/>
          <p:cNvSpPr/>
          <p:nvPr/>
        </p:nvSpPr>
        <p:spPr>
          <a:xfrm>
            <a:off x="3683000" y="1574800"/>
            <a:ext cx="2882900" cy="5461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573" name="Group 573"/>
          <p:cNvGrpSpPr/>
          <p:nvPr/>
        </p:nvGrpSpPr>
        <p:grpSpPr>
          <a:xfrm>
            <a:off x="1574800" y="1574800"/>
            <a:ext cx="5257800" cy="5676900"/>
            <a:chOff x="0" y="0"/>
            <a:chExt cx="5257800" cy="5676900"/>
          </a:xfrm>
        </p:grpSpPr>
        <p:sp>
          <p:nvSpPr>
            <p:cNvPr id="571" name="Shape 571"/>
            <p:cNvSpPr/>
            <p:nvPr/>
          </p:nvSpPr>
          <p:spPr>
            <a:xfrm>
              <a:off x="0" y="0"/>
              <a:ext cx="3175000" cy="5461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2" name="Shape 572"/>
            <p:cNvSpPr/>
            <p:nvPr/>
          </p:nvSpPr>
          <p:spPr>
            <a:xfrm>
              <a:off x="3035300" y="5257800"/>
              <a:ext cx="2222500" cy="4191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574" name="Shape 574"/>
          <p:cNvSpPr/>
          <p:nvPr/>
        </p:nvSpPr>
        <p:spPr>
          <a:xfrm>
            <a:off x="4610100" y="6832600"/>
            <a:ext cx="1485900" cy="4191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5" name="Shape 575"/>
          <p:cNvSpPr/>
          <p:nvPr/>
        </p:nvSpPr>
        <p:spPr>
          <a:xfrm>
            <a:off x="1574800" y="1574800"/>
            <a:ext cx="2120900" cy="5461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6" name="Shape 576"/>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sp>
        <p:nvSpPr>
          <p:cNvPr id="577" name="Shape 577"/>
          <p:cNvSpPr/>
          <p:nvPr/>
        </p:nvSpPr>
        <p:spPr>
          <a:xfrm>
            <a:off x="1358900" y="1447800"/>
            <a:ext cx="102870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lalok brok anok enemok ghirok kantok ok-yurp .</a:t>
            </a:r>
          </a:p>
        </p:txBody>
      </p:sp>
      <p:sp>
        <p:nvSpPr>
          <p:cNvPr id="578" name="Shape 578"/>
          <p:cNvSpPr/>
          <p:nvPr/>
        </p:nvSpPr>
        <p:spPr>
          <a:xfrm flipH="1">
            <a:off x="2241401" y="990600"/>
            <a:ext cx="565299" cy="602897"/>
          </a:xfrm>
          <a:prstGeom prst="line">
            <a:avLst/>
          </a:prstGeom>
          <a:ln w="25400">
            <a:solidFill>
              <a:srgbClr val="FFFFFF"/>
            </a:solidFill>
            <a:miter lim="400000"/>
          </a:ln>
        </p:spPr>
        <p:txBody>
          <a:bodyPr lIns="0" tIns="0" rIns="0" bIns="0"/>
          <a:lstStyle/>
          <a:p>
            <a:pPr lvl="0"/>
          </a:p>
        </p:txBody>
      </p:sp>
      <p:sp>
        <p:nvSpPr>
          <p:cNvPr id="579" name="Shape 579"/>
          <p:cNvSpPr/>
          <p:nvPr/>
        </p:nvSpPr>
        <p:spPr>
          <a:xfrm flipH="1">
            <a:off x="2857500" y="990600"/>
            <a:ext cx="565299" cy="602897"/>
          </a:xfrm>
          <a:prstGeom prst="line">
            <a:avLst/>
          </a:prstGeom>
          <a:ln w="25400">
            <a:solidFill>
              <a:srgbClr val="FFFFFF"/>
            </a:solidFill>
            <a:miter lim="400000"/>
          </a:ln>
        </p:spPr>
        <p:txBody>
          <a:bodyPr lIns="0" tIns="0" rIns="0" bIns="0"/>
          <a:lstStyle/>
          <a:p>
            <a:pPr lvl="0"/>
          </a:p>
        </p:txBody>
      </p:sp>
      <p:sp>
        <p:nvSpPr>
          <p:cNvPr id="580" name="Shape 580"/>
          <p:cNvSpPr/>
          <p:nvPr/>
        </p:nvSpPr>
        <p:spPr>
          <a:xfrm flipH="1">
            <a:off x="3962400" y="990600"/>
            <a:ext cx="565299" cy="602897"/>
          </a:xfrm>
          <a:prstGeom prst="line">
            <a:avLst/>
          </a:prstGeom>
          <a:ln w="25400">
            <a:solidFill>
              <a:srgbClr val="FFFFFF"/>
            </a:solidFill>
            <a:miter lim="400000"/>
          </a:ln>
        </p:spPr>
        <p:txBody>
          <a:bodyPr lIns="0" tIns="0" rIns="0" bIns="0"/>
          <a:lstStyle/>
          <a:p>
            <a:pPr lvl="0"/>
          </a:p>
        </p:txBody>
      </p:sp>
      <p:sp>
        <p:nvSpPr>
          <p:cNvPr id="581" name="Shape 581"/>
          <p:cNvSpPr/>
          <p:nvPr/>
        </p:nvSpPr>
        <p:spPr>
          <a:xfrm flipH="1">
            <a:off x="5691058" y="990600"/>
            <a:ext cx="220941" cy="602897"/>
          </a:xfrm>
          <a:prstGeom prst="line">
            <a:avLst/>
          </a:prstGeom>
          <a:ln w="25400">
            <a:solidFill>
              <a:srgbClr val="FFFFFF"/>
            </a:solidFill>
            <a:miter lim="400000"/>
          </a:ln>
        </p:spPr>
        <p:txBody>
          <a:bodyPr lIns="0" tIns="0" rIns="0" bIns="0"/>
          <a:lstStyle/>
          <a:p>
            <a:pPr lvl="0"/>
          </a:p>
        </p:txBody>
      </p:sp>
      <p:sp>
        <p:nvSpPr>
          <p:cNvPr id="582" name="Shape 582"/>
          <p:cNvSpPr/>
          <p:nvPr/>
        </p:nvSpPr>
        <p:spPr>
          <a:xfrm>
            <a:off x="7016898" y="990600"/>
            <a:ext cx="337702" cy="585386"/>
          </a:xfrm>
          <a:prstGeom prst="line">
            <a:avLst/>
          </a:prstGeom>
          <a:ln w="25400">
            <a:solidFill>
              <a:srgbClr val="FFFFFF"/>
            </a:solidFill>
            <a:miter lim="400000"/>
          </a:ln>
        </p:spPr>
        <p:txBody>
          <a:bodyPr lIns="0" tIns="0" rIns="0" bIns="0"/>
          <a:lstStyle/>
          <a:p>
            <a:pPr lvl="0"/>
          </a:p>
        </p:txBody>
      </p:sp>
      <p:sp>
        <p:nvSpPr>
          <p:cNvPr id="583" name="Shape 583"/>
          <p:cNvSpPr/>
          <p:nvPr/>
        </p:nvSpPr>
        <p:spPr>
          <a:xfrm>
            <a:off x="8178800" y="990600"/>
            <a:ext cx="337702" cy="585386"/>
          </a:xfrm>
          <a:prstGeom prst="line">
            <a:avLst/>
          </a:prstGeom>
          <a:ln w="25400">
            <a:solidFill>
              <a:srgbClr val="FFFFFF"/>
            </a:solidFill>
            <a:miter lim="400000"/>
          </a:ln>
        </p:spPr>
        <p:txBody>
          <a:bodyPr lIns="0" tIns="0" rIns="0" bIns="0"/>
          <a:lstStyle/>
          <a:p>
            <a:pPr lvl="0"/>
          </a:p>
        </p:txBody>
      </p:sp>
      <p:sp>
        <p:nvSpPr>
          <p:cNvPr id="584" name="Shape 584"/>
          <p:cNvSpPr/>
          <p:nvPr/>
        </p:nvSpPr>
        <p:spPr>
          <a:xfrm>
            <a:off x="9626600" y="990600"/>
            <a:ext cx="337702" cy="585386"/>
          </a:xfrm>
          <a:prstGeom prst="line">
            <a:avLst/>
          </a:prstGeom>
          <a:ln w="25400">
            <a:solidFill>
              <a:srgbClr val="FFFFFF"/>
            </a:solidFill>
            <a:miter lim="400000"/>
          </a:ln>
        </p:spPr>
        <p:txBody>
          <a:bodyPr lIns="0" tIns="0" rIns="0" bIns="0"/>
          <a:lstStyle/>
          <a:p>
            <a:pPr lvl="0"/>
          </a:p>
        </p:txBody>
      </p:sp>
      <p:sp>
        <p:nvSpPr>
          <p:cNvPr id="585" name="Shape 585"/>
          <p:cNvSpPr/>
          <p:nvPr/>
        </p:nvSpPr>
        <p:spPr>
          <a:xfrm>
            <a:off x="1054100" y="2730500"/>
            <a:ext cx="10896600" cy="6578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anok ghirok farok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rarok nok zerok ghirok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ziplok stok vok erok enemok kantok ok-yurp zinok jok yorok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clok izok vok ok-drubel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ororok sprok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rarok nok izok hihok mok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5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xit" presetSubtype="0" presetID="1" grpId="3" fill="hold">
                                  <p:stCondLst>
                                    <p:cond delay="0"/>
                                  </p:stCondLst>
                                  <p:iterate type="el" backwards="0">
                                    <p:tmAbs val="0"/>
                                  </p:iterate>
                                  <p:childTnLst>
                                    <p:set>
                                      <p:cBhvr>
                                        <p:cTn id="14" fill="hold">
                                          <p:stCondLst>
                                            <p:cond delay="0"/>
                                          </p:stCondLst>
                                        </p:cTn>
                                        <p:tgtEl>
                                          <p:spTgt spid="575"/>
                                        </p:tgtEl>
                                        <p:attrNameLst>
                                          <p:attrName>style.visibility</p:attrName>
                                        </p:attrNameLst>
                                      </p:cBhvr>
                                      <p:to>
                                        <p:strVal val="hidden"/>
                                      </p:to>
                                    </p:set>
                                  </p:childTnLst>
                                </p:cTn>
                              </p:par>
                            </p:childTnLst>
                          </p:cTn>
                        </p:par>
                        <p:par>
                          <p:cTn id="15" fill="hold">
                            <p:stCondLst>
                              <p:cond delay="0"/>
                            </p:stCondLst>
                            <p:childTnLst>
                              <p:par>
                                <p:cTn id="16" nodeType="afterEffect" presetClass="exit" presetSubtype="0" presetID="1" grpId="4" fill="hold">
                                  <p:stCondLst>
                                    <p:cond delay="0"/>
                                  </p:stCondLst>
                                  <p:iterate type="el" backwards="0">
                                    <p:tmAbs val="0"/>
                                  </p:iterate>
                                  <p:childTnLst>
                                    <p:set>
                                      <p:cBhvr>
                                        <p:cTn id="17" fill="hold">
                                          <p:stCondLst>
                                            <p:cond delay="0"/>
                                          </p:stCondLst>
                                        </p:cTn>
                                        <p:tgtEl>
                                          <p:spTgt spid="574"/>
                                        </p:tgtEl>
                                        <p:attrNameLst>
                                          <p:attrName>style.visibility</p:attrName>
                                        </p:attrNameLst>
                                      </p:cBhvr>
                                      <p:to>
                                        <p:strVal val="hidden"/>
                                      </p:to>
                                    </p:set>
                                  </p:childTnLst>
                                </p:cTn>
                              </p:par>
                            </p:childTnLst>
                          </p:cTn>
                        </p:par>
                        <p:par>
                          <p:cTn id="18" fill="hold">
                            <p:stCondLst>
                              <p:cond delay="0"/>
                            </p:stCondLst>
                            <p:childTnLst>
                              <p:par>
                                <p:cTn id="19" nodeType="afterEffect" presetClass="entr" presetSubtype="0" presetID="1" grpId="5" fill="hold">
                                  <p:stCondLst>
                                    <p:cond delay="0"/>
                                  </p:stCondLst>
                                  <p:iterate type="el" backwards="0">
                                    <p:tmAbs val="0"/>
                                  </p:iterate>
                                  <p:childTnLst>
                                    <p:set>
                                      <p:cBhvr>
                                        <p:cTn id="20" fill="hold"/>
                                        <p:tgtEl>
                                          <p:spTgt spid="5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xit" presetSubtype="0" presetID="1" grpId="6" fill="hold">
                                  <p:stCondLst>
                                    <p:cond delay="0"/>
                                  </p:stCondLst>
                                  <p:iterate type="el" backwards="0">
                                    <p:tmAbs val="0"/>
                                  </p:iterate>
                                  <p:childTnLst>
                                    <p:set>
                                      <p:cBhvr>
                                        <p:cTn id="24" fill="hold">
                                          <p:stCondLst>
                                            <p:cond delay="0"/>
                                          </p:stCondLst>
                                        </p:cTn>
                                        <p:tgtEl>
                                          <p:spTgt spid="57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0" presetID="1" grpId="7" fill="hold">
                                  <p:stCondLst>
                                    <p:cond delay="0"/>
                                  </p:stCondLst>
                                  <p:iterate type="el" backwards="0">
                                    <p:tmAbs val="0"/>
                                  </p:iterate>
                                  <p:childTnLst>
                                    <p:set>
                                      <p:cBhvr>
                                        <p:cTn id="28" fill="hold"/>
                                        <p:tgtEl>
                                          <p:spTgt spid="5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presetClass="exit" presetSubtype="0" presetID="1" grpId="8" fill="hold">
                                  <p:stCondLst>
                                    <p:cond delay="0"/>
                                  </p:stCondLst>
                                  <p:iterate type="el" backwards="0">
                                    <p:tmAbs val="0"/>
                                  </p:iterate>
                                  <p:childTnLst>
                                    <p:set>
                                      <p:cBhvr>
                                        <p:cTn id="32" fill="hold">
                                          <p:stCondLst>
                                            <p:cond delay="0"/>
                                          </p:stCondLst>
                                        </p:cTn>
                                        <p:tgtEl>
                                          <p:spTgt spid="57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0" presetID="1" grpId="9" fill="hold">
                                  <p:stCondLst>
                                    <p:cond delay="0"/>
                                  </p:stCondLst>
                                  <p:iterate type="el" backwards="0">
                                    <p:tmAbs val="0"/>
                                  </p:iterate>
                                  <p:childTnLst>
                                    <p:set>
                                      <p:cBhvr>
                                        <p:cTn id="36" fill="hold"/>
                                        <p:tgtEl>
                                          <p:spTgt spid="5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presetClass="entr" presetSubtype="0" presetID="1" grpId="10" fill="hold">
                                  <p:stCondLst>
                                    <p:cond delay="0"/>
                                  </p:stCondLst>
                                  <p:iterate type="el" backwards="0">
                                    <p:tmAbs val="0"/>
                                  </p:iterate>
                                  <p:childTnLst>
                                    <p:set>
                                      <p:cBhvr>
                                        <p:cTn id="40" fill="hold"/>
                                        <p:tgtEl>
                                          <p:spTgt spid="5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9" grpId="9"/>
      <p:bldP build="whole" bldLvl="1" animBg="1" rev="0" advAuto="0" spid="573" grpId="5"/>
      <p:bldP build="whole" bldLvl="1" animBg="1" rev="0" advAuto="0" spid="573" grpId="6"/>
      <p:bldP build="whole" bldLvl="1" animBg="1" rev="0" advAuto="0" spid="574" grpId="2"/>
      <p:bldP build="whole" bldLvl="1" animBg="1" rev="0" advAuto="0" spid="570" grpId="7"/>
      <p:bldP build="whole" bldLvl="1" animBg="1" rev="0" advAuto="0" spid="574" grpId="4"/>
      <p:bldP build="whole" bldLvl="1" animBg="1" rev="0" advAuto="0" spid="570" grpId="8"/>
      <p:bldP build="whole" bldLvl="1" animBg="1" rev="0" advAuto="0" spid="568" grpId="10"/>
      <p:bldP build="whole" bldLvl="1" animBg="1" rev="0" advAuto="0" spid="575" grpId="1"/>
      <p:bldP build="whole" bldLvl="1" animBg="1" rev="0" advAuto="0" spid="575" grpId="3"/>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91" name="Group 591"/>
          <p:cNvGrpSpPr/>
          <p:nvPr/>
        </p:nvGrpSpPr>
        <p:grpSpPr>
          <a:xfrm>
            <a:off x="5473700" y="1574800"/>
            <a:ext cx="5765800" cy="2501900"/>
            <a:chOff x="0" y="0"/>
            <a:chExt cx="5765800" cy="2501900"/>
          </a:xfrm>
        </p:grpSpPr>
        <p:sp>
          <p:nvSpPr>
            <p:cNvPr id="589" name="Shape 589"/>
            <p:cNvSpPr/>
            <p:nvPr/>
          </p:nvSpPr>
          <p:spPr>
            <a:xfrm>
              <a:off x="812800" y="0"/>
              <a:ext cx="4953000" cy="5715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0" name="Shape 590"/>
            <p:cNvSpPr/>
            <p:nvPr/>
          </p:nvSpPr>
          <p:spPr>
            <a:xfrm>
              <a:off x="0" y="2070100"/>
              <a:ext cx="3302000" cy="4318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592" name="Shape 592"/>
          <p:cNvSpPr/>
          <p:nvPr/>
        </p:nvSpPr>
        <p:spPr>
          <a:xfrm>
            <a:off x="6286500" y="1574800"/>
            <a:ext cx="3200400" cy="5715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3" name="Shape 593"/>
          <p:cNvSpPr/>
          <p:nvPr/>
        </p:nvSpPr>
        <p:spPr>
          <a:xfrm>
            <a:off x="5473700" y="3657600"/>
            <a:ext cx="2146300" cy="4318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4" name="Shape 594"/>
          <p:cNvSpPr/>
          <p:nvPr/>
        </p:nvSpPr>
        <p:spPr>
          <a:xfrm>
            <a:off x="3746500" y="1574800"/>
            <a:ext cx="2476500" cy="5715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5" name="Shape 595"/>
          <p:cNvSpPr/>
          <p:nvPr/>
        </p:nvSpPr>
        <p:spPr>
          <a:xfrm>
            <a:off x="5918200" y="2768600"/>
            <a:ext cx="1651000" cy="4318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598" name="Group 598"/>
          <p:cNvGrpSpPr/>
          <p:nvPr/>
        </p:nvGrpSpPr>
        <p:grpSpPr>
          <a:xfrm>
            <a:off x="4762500" y="1574800"/>
            <a:ext cx="4305300" cy="2070100"/>
            <a:chOff x="0" y="0"/>
            <a:chExt cx="4305300" cy="2070100"/>
          </a:xfrm>
        </p:grpSpPr>
        <p:sp>
          <p:nvSpPr>
            <p:cNvPr id="596" name="Shape 596"/>
            <p:cNvSpPr/>
            <p:nvPr/>
          </p:nvSpPr>
          <p:spPr>
            <a:xfrm>
              <a:off x="2273300" y="1625600"/>
              <a:ext cx="2032000" cy="4445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7" name="Shape 597"/>
            <p:cNvSpPr/>
            <p:nvPr/>
          </p:nvSpPr>
          <p:spPr>
            <a:xfrm>
              <a:off x="0" y="0"/>
              <a:ext cx="3225800" cy="5461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599" name="Shape 599"/>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sp>
        <p:nvSpPr>
          <p:cNvPr id="600" name="Shape 600"/>
          <p:cNvSpPr/>
          <p:nvPr/>
        </p:nvSpPr>
        <p:spPr>
          <a:xfrm>
            <a:off x="1358900" y="1447800"/>
            <a:ext cx="102870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lalok brok anok ghirok enemok kantok ok-yurp .</a:t>
            </a:r>
          </a:p>
        </p:txBody>
      </p:sp>
      <p:sp>
        <p:nvSpPr>
          <p:cNvPr id="601" name="Shape 601"/>
          <p:cNvSpPr/>
          <p:nvPr/>
        </p:nvSpPr>
        <p:spPr>
          <a:xfrm flipH="1">
            <a:off x="2241401" y="990600"/>
            <a:ext cx="565299" cy="602897"/>
          </a:xfrm>
          <a:prstGeom prst="line">
            <a:avLst/>
          </a:prstGeom>
          <a:ln w="25400">
            <a:solidFill>
              <a:srgbClr val="FFFFFF"/>
            </a:solidFill>
            <a:miter lim="400000"/>
          </a:ln>
        </p:spPr>
        <p:txBody>
          <a:bodyPr lIns="0" tIns="0" rIns="0" bIns="0"/>
          <a:lstStyle/>
          <a:p>
            <a:pPr lvl="0"/>
          </a:p>
        </p:txBody>
      </p:sp>
      <p:sp>
        <p:nvSpPr>
          <p:cNvPr id="602" name="Shape 602"/>
          <p:cNvSpPr/>
          <p:nvPr/>
        </p:nvSpPr>
        <p:spPr>
          <a:xfrm flipH="1">
            <a:off x="2857500" y="990600"/>
            <a:ext cx="565299" cy="602897"/>
          </a:xfrm>
          <a:prstGeom prst="line">
            <a:avLst/>
          </a:prstGeom>
          <a:ln w="25400">
            <a:solidFill>
              <a:srgbClr val="FFFFFF"/>
            </a:solidFill>
            <a:miter lim="400000"/>
          </a:ln>
        </p:spPr>
        <p:txBody>
          <a:bodyPr lIns="0" tIns="0" rIns="0" bIns="0"/>
          <a:lstStyle/>
          <a:p>
            <a:pPr lvl="0"/>
          </a:p>
        </p:txBody>
      </p:sp>
      <p:sp>
        <p:nvSpPr>
          <p:cNvPr id="603" name="Shape 603"/>
          <p:cNvSpPr/>
          <p:nvPr/>
        </p:nvSpPr>
        <p:spPr>
          <a:xfrm flipH="1">
            <a:off x="3962400" y="990600"/>
            <a:ext cx="565299" cy="602897"/>
          </a:xfrm>
          <a:prstGeom prst="line">
            <a:avLst/>
          </a:prstGeom>
          <a:ln w="25400">
            <a:solidFill>
              <a:srgbClr val="FFFFFF"/>
            </a:solidFill>
            <a:miter lim="400000"/>
          </a:ln>
        </p:spPr>
        <p:txBody>
          <a:bodyPr lIns="0" tIns="0" rIns="0" bIns="0"/>
          <a:lstStyle/>
          <a:p>
            <a:pPr lvl="0"/>
          </a:p>
        </p:txBody>
      </p:sp>
      <p:sp>
        <p:nvSpPr>
          <p:cNvPr id="604" name="Shape 604"/>
          <p:cNvSpPr/>
          <p:nvPr/>
        </p:nvSpPr>
        <p:spPr>
          <a:xfrm>
            <a:off x="5911998" y="990600"/>
            <a:ext cx="1372558" cy="585386"/>
          </a:xfrm>
          <a:prstGeom prst="line">
            <a:avLst/>
          </a:prstGeom>
          <a:ln w="25400">
            <a:solidFill>
              <a:srgbClr val="FFFFFF"/>
            </a:solidFill>
            <a:miter lim="400000"/>
          </a:ln>
        </p:spPr>
        <p:txBody>
          <a:bodyPr lIns="0" tIns="0" rIns="0" bIns="0"/>
          <a:lstStyle/>
          <a:p>
            <a:pPr lvl="0"/>
          </a:p>
        </p:txBody>
      </p:sp>
      <p:sp>
        <p:nvSpPr>
          <p:cNvPr id="605" name="Shape 605"/>
          <p:cNvSpPr/>
          <p:nvPr/>
        </p:nvSpPr>
        <p:spPr>
          <a:xfrm flipH="1">
            <a:off x="5585993" y="990600"/>
            <a:ext cx="1430906" cy="567875"/>
          </a:xfrm>
          <a:prstGeom prst="line">
            <a:avLst/>
          </a:prstGeom>
          <a:ln w="25400">
            <a:solidFill>
              <a:srgbClr val="FFFFFF"/>
            </a:solidFill>
            <a:miter lim="400000"/>
          </a:ln>
        </p:spPr>
        <p:txBody>
          <a:bodyPr lIns="0" tIns="0" rIns="0" bIns="0"/>
          <a:lstStyle/>
          <a:p>
            <a:pPr lvl="0"/>
          </a:p>
        </p:txBody>
      </p:sp>
      <p:sp>
        <p:nvSpPr>
          <p:cNvPr id="606" name="Shape 606"/>
          <p:cNvSpPr/>
          <p:nvPr/>
        </p:nvSpPr>
        <p:spPr>
          <a:xfrm>
            <a:off x="8178800" y="990600"/>
            <a:ext cx="337702" cy="585386"/>
          </a:xfrm>
          <a:prstGeom prst="line">
            <a:avLst/>
          </a:prstGeom>
          <a:ln w="25400">
            <a:solidFill>
              <a:srgbClr val="FFFFFF"/>
            </a:solidFill>
            <a:miter lim="400000"/>
          </a:ln>
        </p:spPr>
        <p:txBody>
          <a:bodyPr lIns="0" tIns="0" rIns="0" bIns="0"/>
          <a:lstStyle/>
          <a:p>
            <a:pPr lvl="0"/>
          </a:p>
        </p:txBody>
      </p:sp>
      <p:sp>
        <p:nvSpPr>
          <p:cNvPr id="607" name="Shape 607"/>
          <p:cNvSpPr/>
          <p:nvPr/>
        </p:nvSpPr>
        <p:spPr>
          <a:xfrm>
            <a:off x="9626600" y="990600"/>
            <a:ext cx="337702" cy="585386"/>
          </a:xfrm>
          <a:prstGeom prst="line">
            <a:avLst/>
          </a:prstGeom>
          <a:ln w="25400">
            <a:solidFill>
              <a:srgbClr val="FFFFFF"/>
            </a:solidFill>
            <a:miter lim="400000"/>
          </a:ln>
        </p:spPr>
        <p:txBody>
          <a:bodyPr lIns="0" tIns="0" rIns="0" bIns="0"/>
          <a:lstStyle/>
          <a:p>
            <a:pPr lvl="0"/>
          </a:p>
        </p:txBody>
      </p:sp>
      <p:sp>
        <p:nvSpPr>
          <p:cNvPr id="608" name="Shape 608"/>
          <p:cNvSpPr/>
          <p:nvPr/>
        </p:nvSpPr>
        <p:spPr>
          <a:xfrm>
            <a:off x="1054100" y="2730500"/>
            <a:ext cx="10896600" cy="6578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anok ghirok farok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rarok nok zerok ghirok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ziplok stok vok erok enemok kantok ok-yurp zinok jok yorok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clok izok vok ok-drubel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ororok sprok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rarok nok izok hihok mok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59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5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xit" presetSubtype="0" presetID="1" grpId="4" fill="hold">
                                  <p:stCondLst>
                                    <p:cond delay="0"/>
                                  </p:stCondLst>
                                  <p:iterate type="el" backwards="0">
                                    <p:tmAbs val="0"/>
                                  </p:iterate>
                                  <p:childTnLst>
                                    <p:set>
                                      <p:cBhvr>
                                        <p:cTn id="18" fill="hold">
                                          <p:stCondLst>
                                            <p:cond delay="0"/>
                                          </p:stCondLst>
                                        </p:cTn>
                                        <p:tgtEl>
                                          <p:spTgt spid="594"/>
                                        </p:tgtEl>
                                        <p:attrNameLst>
                                          <p:attrName>style.visibility</p:attrName>
                                        </p:attrNameLst>
                                      </p:cBhvr>
                                      <p:to>
                                        <p:strVal val="hidden"/>
                                      </p:to>
                                    </p:set>
                                  </p:childTnLst>
                                </p:cTn>
                              </p:par>
                            </p:childTnLst>
                          </p:cTn>
                        </p:par>
                        <p:par>
                          <p:cTn id="19" fill="hold">
                            <p:stCondLst>
                              <p:cond delay="0"/>
                            </p:stCondLst>
                            <p:childTnLst>
                              <p:par>
                                <p:cTn id="20" nodeType="afterEffect" presetClass="exit" presetSubtype="0" presetID="1" grpId="5" fill="hold">
                                  <p:stCondLst>
                                    <p:cond delay="0"/>
                                  </p:stCondLst>
                                  <p:iterate type="el" backwards="0">
                                    <p:tmAbs val="0"/>
                                  </p:iterate>
                                  <p:childTnLst>
                                    <p:set>
                                      <p:cBhvr>
                                        <p:cTn id="21" fill="hold">
                                          <p:stCondLst>
                                            <p:cond delay="0"/>
                                          </p:stCondLst>
                                        </p:cTn>
                                        <p:tgtEl>
                                          <p:spTgt spid="59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nodeType="clickEffect" presetClass="entr" presetSubtype="0" presetID="1" grpId="6" fill="hold">
                                  <p:stCondLst>
                                    <p:cond delay="0"/>
                                  </p:stCondLst>
                                  <p:iterate type="el" backwards="0">
                                    <p:tmAbs val="0"/>
                                  </p:iterate>
                                  <p:childTnLst>
                                    <p:set>
                                      <p:cBhvr>
                                        <p:cTn id="25" fill="hold"/>
                                        <p:tgtEl>
                                          <p:spTgt spid="59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nodeType="clickEffect" presetClass="entr" presetSubtype="0" presetID="1" grpId="7" fill="hold">
                                  <p:stCondLst>
                                    <p:cond delay="0"/>
                                  </p:stCondLst>
                                  <p:iterate type="el" backwards="0">
                                    <p:tmAbs val="0"/>
                                  </p:iterate>
                                  <p:childTnLst>
                                    <p:set>
                                      <p:cBhvr>
                                        <p:cTn id="29" fill="hold"/>
                                        <p:tgtEl>
                                          <p:spTgt spid="59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nodeType="clickEffect" presetClass="entr" presetSubtype="0" presetID="1" grpId="8" fill="hold">
                                  <p:stCondLst>
                                    <p:cond delay="0"/>
                                  </p:stCondLst>
                                  <p:iterate type="el" backwards="0">
                                    <p:tmAbs val="0"/>
                                  </p:iterate>
                                  <p:childTnLst>
                                    <p:set>
                                      <p:cBhvr>
                                        <p:cTn id="33" fill="hold"/>
                                        <p:tgtEl>
                                          <p:spTgt spid="591"/>
                                        </p:tgtEl>
                                        <p:attrNameLst>
                                          <p:attrName>style.visibility</p:attrName>
                                        </p:attrNameLst>
                                      </p:cBhvr>
                                      <p:to>
                                        <p:strVal val="visible"/>
                                      </p:to>
                                    </p:set>
                                  </p:childTnLst>
                                </p:cTn>
                              </p:par>
                            </p:childTnLst>
                          </p:cTn>
                        </p:par>
                        <p:par>
                          <p:cTn id="34" fill="hold">
                            <p:stCondLst>
                              <p:cond delay="0"/>
                            </p:stCondLst>
                            <p:childTnLst>
                              <p:par>
                                <p:cTn id="35" nodeType="afterEffect" presetClass="exit" presetSubtype="0" presetID="1" grpId="9" fill="hold">
                                  <p:stCondLst>
                                    <p:cond delay="0"/>
                                  </p:stCondLst>
                                  <p:iterate type="el" backwards="0">
                                    <p:tmAbs val="0"/>
                                  </p:iterate>
                                  <p:childTnLst>
                                    <p:set>
                                      <p:cBhvr>
                                        <p:cTn id="36" fill="hold">
                                          <p:stCondLst>
                                            <p:cond delay="0"/>
                                          </p:stCondLst>
                                        </p:cTn>
                                        <p:tgtEl>
                                          <p:spTgt spid="592"/>
                                        </p:tgtEl>
                                        <p:attrNameLst>
                                          <p:attrName>style.visibility</p:attrName>
                                        </p:attrNameLst>
                                      </p:cBhvr>
                                      <p:to>
                                        <p:strVal val="hidden"/>
                                      </p:to>
                                    </p:set>
                                  </p:childTnLst>
                                </p:cTn>
                              </p:par>
                            </p:childTnLst>
                          </p:cTn>
                        </p:par>
                        <p:par>
                          <p:cTn id="37" fill="hold">
                            <p:stCondLst>
                              <p:cond delay="0"/>
                            </p:stCondLst>
                            <p:childTnLst>
                              <p:par>
                                <p:cTn id="38" nodeType="afterEffect" presetClass="exit" presetSubtype="0" presetID="1" grpId="10" fill="hold">
                                  <p:stCondLst>
                                    <p:cond delay="0"/>
                                  </p:stCondLst>
                                  <p:iterate type="el" backwards="0">
                                    <p:tmAbs val="0"/>
                                  </p:iterate>
                                  <p:childTnLst>
                                    <p:set>
                                      <p:cBhvr>
                                        <p:cTn id="39" fill="hold">
                                          <p:stCondLst>
                                            <p:cond delay="0"/>
                                          </p:stCondLst>
                                        </p:cTn>
                                        <p:tgtEl>
                                          <p:spTgt spid="59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3" grpId="10"/>
      <p:bldP build="whole" bldLvl="1" animBg="1" rev="0" advAuto="0" spid="594" grpId="2"/>
      <p:bldP build="whole" bldLvl="1" animBg="1" rev="0" advAuto="0" spid="594" grpId="4"/>
      <p:bldP build="whole" bldLvl="1" animBg="1" rev="0" advAuto="0" spid="593" grpId="7"/>
      <p:bldP build="whole" bldLvl="1" animBg="1" rev="0" advAuto="0" spid="595" grpId="3"/>
      <p:bldP build="whole" bldLvl="1" animBg="1" rev="0" advAuto="0" spid="591" grpId="8"/>
      <p:bldP build="whole" bldLvl="1" animBg="1" rev="0" advAuto="0" spid="595" grpId="5"/>
      <p:bldP build="whole" bldLvl="1" animBg="1" rev="0" advAuto="0" spid="592" grpId="6"/>
      <p:bldP build="whole" bldLvl="1" animBg="1" rev="0" advAuto="0" spid="598" grpId="1"/>
      <p:bldP build="whole" bldLvl="1" animBg="1" rev="0" advAuto="0" spid="592" grpId="9"/>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612"/>
          <p:cNvSpPr/>
          <p:nvPr/>
        </p:nvSpPr>
        <p:spPr>
          <a:xfrm>
            <a:off x="8953500" y="5105400"/>
            <a:ext cx="3517900" cy="12700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13" name="Shape 613"/>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totat nnat forat arrat mat bat .</a:t>
            </a:r>
          </a:p>
        </p:txBody>
      </p:sp>
      <p:grpSp>
        <p:nvGrpSpPr>
          <p:cNvPr id="617" name="Group 617"/>
          <p:cNvGrpSpPr/>
          <p:nvPr/>
        </p:nvGrpSpPr>
        <p:grpSpPr>
          <a:xfrm>
            <a:off x="62204" y="2631298"/>
            <a:ext cx="12909239" cy="6411103"/>
            <a:chOff x="0" y="0"/>
            <a:chExt cx="12909238" cy="6411101"/>
          </a:xfrm>
        </p:grpSpPr>
        <p:sp>
          <p:nvSpPr>
            <p:cNvPr id="614" name="Shape 614"/>
            <p:cNvSpPr/>
            <p:nvPr/>
          </p:nvSpPr>
          <p:spPr>
            <a:xfrm rot="6295">
              <a:off x="8582688" y="3951"/>
              <a:ext cx="4320903" cy="617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pippat : anok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quat : izok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rrat : plok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sat : drok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totat : erok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totat : wiwok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vat : izok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wat : lalok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zanzanat : zanzanok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 : crrrok</a:t>
              </a:r>
            </a:p>
          </p:txBody>
        </p:sp>
        <p:sp>
          <p:nvSpPr>
            <p:cNvPr id="615" name="Shape 615"/>
            <p:cNvSpPr/>
            <p:nvPr/>
          </p:nvSpPr>
          <p:spPr>
            <a:xfrm rot="6295">
              <a:off x="5647" y="124601"/>
              <a:ext cx="4406182" cy="617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arrat : hihok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at-drubel : ok-drubel</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at-voon : ok-voon</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at-yurp : ok-yurp</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bat : clok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bichat : ororok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cat : stok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dat : sprok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eneat : enemok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forat : rarok</a:t>
              </a:r>
            </a:p>
          </p:txBody>
        </p:sp>
        <p:sp>
          <p:nvSpPr>
            <p:cNvPr id="616" name="Shape 616"/>
            <p:cNvSpPr/>
            <p:nvPr/>
          </p:nvSpPr>
          <p:spPr>
            <a:xfrm>
              <a:off x="4961190" y="238901"/>
              <a:ext cx="2958010" cy="617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gat : mok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hilat : ghirok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iat : lalok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jjat : farok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krat : jok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444444"/>
                  </a:solidFill>
                  <a:latin typeface="+mn-lt"/>
                  <a:ea typeface="+mn-ea"/>
                  <a:cs typeface="+mn-cs"/>
                  <a:sym typeface="Palatino"/>
                </a:rPr>
                <a:t>lat : brok</a:t>
              </a:r>
              <a:endParaRPr sz="3600">
                <a:solidFill>
                  <a:srgbClr val="444444"/>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mat : yorok</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nnat : nok </a:t>
              </a:r>
              <a:endParaRPr sz="3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3600">
                  <a:solidFill>
                    <a:srgbClr val="FFFFFF"/>
                  </a:solidFill>
                  <a:latin typeface="+mn-lt"/>
                  <a:ea typeface="+mn-ea"/>
                  <a:cs typeface="+mn-cs"/>
                  <a:sym typeface="Palatino"/>
                </a:rPr>
                <a:t>oloat : kantok</a:t>
              </a:r>
              <a:endParaRPr sz="3600">
                <a:solidFill>
                  <a:srgbClr val="FFFFFF"/>
                </a:solidFill>
                <a:latin typeface="+mn-lt"/>
                <a:ea typeface="+mn-ea"/>
                <a:cs typeface="+mn-cs"/>
                <a:sym typeface="Palatino"/>
              </a:endParaRPr>
            </a:p>
          </p:txBody>
        </p:sp>
      </p:grpSp>
      <p:grpSp>
        <p:nvGrpSpPr>
          <p:cNvPr id="625" name="Group 625"/>
          <p:cNvGrpSpPr/>
          <p:nvPr/>
        </p:nvGrpSpPr>
        <p:grpSpPr>
          <a:xfrm>
            <a:off x="2133600" y="863600"/>
            <a:ext cx="8737600" cy="1270000"/>
            <a:chOff x="0" y="0"/>
            <a:chExt cx="8737600" cy="1270000"/>
          </a:xfrm>
        </p:grpSpPr>
        <p:sp>
          <p:nvSpPr>
            <p:cNvPr id="618" name="Shape 618"/>
            <p:cNvSpPr/>
            <p:nvPr/>
          </p:nvSpPr>
          <p:spPr>
            <a:xfrm>
              <a:off x="0" y="584200"/>
              <a:ext cx="8737600" cy="685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erok|wiwok nok rarok hihok yorok clok .</a:t>
              </a:r>
            </a:p>
          </p:txBody>
        </p:sp>
        <p:sp>
          <p:nvSpPr>
            <p:cNvPr id="619" name="Shape 619"/>
            <p:cNvSpPr/>
            <p:nvPr/>
          </p:nvSpPr>
          <p:spPr>
            <a:xfrm flipH="1">
              <a:off x="1491166" y="0"/>
              <a:ext cx="350334" cy="764919"/>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20" name="Shape 620"/>
            <p:cNvSpPr/>
            <p:nvPr/>
          </p:nvSpPr>
          <p:spPr>
            <a:xfrm>
              <a:off x="2903033" y="0"/>
              <a:ext cx="199142" cy="72989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21" name="Shape 621"/>
            <p:cNvSpPr/>
            <p:nvPr/>
          </p:nvSpPr>
          <p:spPr>
            <a:xfrm>
              <a:off x="3898900" y="25400"/>
              <a:ext cx="199142" cy="72989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22" name="Shape 622"/>
            <p:cNvSpPr/>
            <p:nvPr/>
          </p:nvSpPr>
          <p:spPr>
            <a:xfrm>
              <a:off x="4902200" y="25400"/>
              <a:ext cx="199142" cy="72989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23" name="Shape 623"/>
            <p:cNvSpPr/>
            <p:nvPr/>
          </p:nvSpPr>
          <p:spPr>
            <a:xfrm>
              <a:off x="6172200" y="25400"/>
              <a:ext cx="199142" cy="72989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24" name="Shape 624"/>
            <p:cNvSpPr/>
            <p:nvPr/>
          </p:nvSpPr>
          <p:spPr>
            <a:xfrm>
              <a:off x="6908800" y="0"/>
              <a:ext cx="763733" cy="71238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6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6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6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 grpId="4" fill="hold">
                                  <p:stCondLst>
                                    <p:cond delay="0"/>
                                  </p:stCondLst>
                                  <p:iterate type="el" backwards="0">
                                    <p:tmAbs val="0"/>
                                  </p:iterate>
                                  <p:childTnLst>
                                    <p:set>
                                      <p:cBhvr>
                                        <p:cTn id="18" fill="hold"/>
                                        <p:tgtEl>
                                          <p:spTgt spid="6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3" grpId="1"/>
      <p:bldP build="whole" bldLvl="1" animBg="1" rev="0" advAuto="0" spid="625" grpId="4"/>
      <p:bldP build="whole" bldLvl="1" animBg="1" rev="0" advAuto="0" spid="612" grpId="3"/>
      <p:bldP build="whole" bldLvl="1" animBg="1" rev="0" advAuto="0" spid="617" grpId="2"/>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31" name="Group 631"/>
          <p:cNvGrpSpPr/>
          <p:nvPr/>
        </p:nvGrpSpPr>
        <p:grpSpPr>
          <a:xfrm>
            <a:off x="3416300" y="1574800"/>
            <a:ext cx="2374900" cy="6515100"/>
            <a:chOff x="0" y="0"/>
            <a:chExt cx="2374900" cy="6515100"/>
          </a:xfrm>
        </p:grpSpPr>
        <p:sp>
          <p:nvSpPr>
            <p:cNvPr id="629" name="Shape 629"/>
            <p:cNvSpPr/>
            <p:nvPr/>
          </p:nvSpPr>
          <p:spPr>
            <a:xfrm>
              <a:off x="0" y="0"/>
              <a:ext cx="2374900" cy="5461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0" name="Shape 630"/>
            <p:cNvSpPr/>
            <p:nvPr/>
          </p:nvSpPr>
          <p:spPr>
            <a:xfrm>
              <a:off x="812800" y="6083300"/>
              <a:ext cx="1549400" cy="4318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632" name="Shape 632"/>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totat nnat forat arrat mat bat .</a:t>
            </a:r>
          </a:p>
        </p:txBody>
      </p:sp>
      <p:grpSp>
        <p:nvGrpSpPr>
          <p:cNvPr id="640" name="Group 640"/>
          <p:cNvGrpSpPr/>
          <p:nvPr/>
        </p:nvGrpSpPr>
        <p:grpSpPr>
          <a:xfrm>
            <a:off x="2133600" y="863600"/>
            <a:ext cx="8737600" cy="1270000"/>
            <a:chOff x="0" y="0"/>
            <a:chExt cx="8737600" cy="1270000"/>
          </a:xfrm>
        </p:grpSpPr>
        <p:sp>
          <p:nvSpPr>
            <p:cNvPr id="633" name="Shape 633"/>
            <p:cNvSpPr/>
            <p:nvPr/>
          </p:nvSpPr>
          <p:spPr>
            <a:xfrm>
              <a:off x="0" y="584200"/>
              <a:ext cx="8737600" cy="685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erok|wiwok nok rarok hihok yorok clok .</a:t>
              </a:r>
            </a:p>
          </p:txBody>
        </p:sp>
        <p:sp>
          <p:nvSpPr>
            <p:cNvPr id="634" name="Shape 634"/>
            <p:cNvSpPr/>
            <p:nvPr/>
          </p:nvSpPr>
          <p:spPr>
            <a:xfrm flipH="1">
              <a:off x="1491166" y="0"/>
              <a:ext cx="350334" cy="764919"/>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35" name="Shape 635"/>
            <p:cNvSpPr/>
            <p:nvPr/>
          </p:nvSpPr>
          <p:spPr>
            <a:xfrm>
              <a:off x="2903033" y="0"/>
              <a:ext cx="199142" cy="72989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36" name="Shape 636"/>
            <p:cNvSpPr/>
            <p:nvPr/>
          </p:nvSpPr>
          <p:spPr>
            <a:xfrm>
              <a:off x="3898900" y="25400"/>
              <a:ext cx="199142" cy="72989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37" name="Shape 637"/>
            <p:cNvSpPr/>
            <p:nvPr/>
          </p:nvSpPr>
          <p:spPr>
            <a:xfrm>
              <a:off x="4902200" y="25400"/>
              <a:ext cx="199142" cy="72989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38" name="Shape 638"/>
            <p:cNvSpPr/>
            <p:nvPr/>
          </p:nvSpPr>
          <p:spPr>
            <a:xfrm>
              <a:off x="6172200" y="25400"/>
              <a:ext cx="199142" cy="72989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639" name="Shape 639"/>
            <p:cNvSpPr/>
            <p:nvPr/>
          </p:nvSpPr>
          <p:spPr>
            <a:xfrm>
              <a:off x="6908800" y="0"/>
              <a:ext cx="763733" cy="71238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641" name="Shape 641"/>
          <p:cNvSpPr/>
          <p:nvPr/>
        </p:nvSpPr>
        <p:spPr>
          <a:xfrm>
            <a:off x="1054100" y="2730500"/>
            <a:ext cx="10896600" cy="6578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anok ghirok farok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rarok nok zerok ghirok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ziplok stok vok erok enemok kantok ok-yurp zinok jok yorok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clok izok vok ok-drubel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ororok sprok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rarok nok izok hihok mok .</a:t>
            </a:r>
          </a:p>
        </p:txBody>
      </p:sp>
      <p:sp>
        <p:nvSpPr>
          <p:cNvPr id="642" name="Shape 642"/>
          <p:cNvSpPr/>
          <p:nvPr/>
        </p:nvSpPr>
        <p:spPr>
          <a:xfrm>
            <a:off x="2082800" y="1460500"/>
            <a:ext cx="1270000" cy="8128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6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6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1" grpId="1"/>
      <p:bldP build="whole" bldLvl="1" animBg="1" rev="0" advAuto="0" spid="642" grpId="2"/>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6" name="Shape 646"/>
          <p:cNvSpPr/>
          <p:nvPr/>
        </p:nvSpPr>
        <p:spPr>
          <a:xfrm>
            <a:off x="4495800" y="8496300"/>
            <a:ext cx="3238500" cy="4191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7" name="Shape 647"/>
          <p:cNvSpPr/>
          <p:nvPr/>
        </p:nvSpPr>
        <p:spPr>
          <a:xfrm>
            <a:off x="6070600" y="1587500"/>
            <a:ext cx="2209800" cy="533400"/>
          </a:xfrm>
          <a:prstGeom prst="rect">
            <a:avLst/>
          </a:prstGeom>
          <a:solidFill>
            <a:srgbClr val="0061FF"/>
          </a:solidFill>
          <a:ln w="25400">
            <a:solidFill>
              <a:srgbClr val="FFFFFF"/>
            </a:solidFill>
            <a:miter lim="400000"/>
          </a:ln>
        </p:spPr>
        <p:txBody>
          <a:bodyPr lIns="38100" tIns="38100" rIns="38100" bIns="3810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650" name="Group 650"/>
          <p:cNvGrpSpPr/>
          <p:nvPr/>
        </p:nvGrpSpPr>
        <p:grpSpPr>
          <a:xfrm>
            <a:off x="3378200" y="1587500"/>
            <a:ext cx="3619500" cy="2057400"/>
            <a:chOff x="0" y="0"/>
            <a:chExt cx="3619500" cy="2057400"/>
          </a:xfrm>
        </p:grpSpPr>
        <p:sp>
          <p:nvSpPr>
            <p:cNvPr id="648" name="Shape 648"/>
            <p:cNvSpPr/>
            <p:nvPr/>
          </p:nvSpPr>
          <p:spPr>
            <a:xfrm>
              <a:off x="0" y="0"/>
              <a:ext cx="3619500" cy="5334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9" name="Shape 649"/>
            <p:cNvSpPr/>
            <p:nvPr/>
          </p:nvSpPr>
          <p:spPr>
            <a:xfrm>
              <a:off x="355600" y="1612900"/>
              <a:ext cx="2425700" cy="4445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653" name="Group 653"/>
          <p:cNvGrpSpPr/>
          <p:nvPr/>
        </p:nvGrpSpPr>
        <p:grpSpPr>
          <a:xfrm>
            <a:off x="3378200" y="1587500"/>
            <a:ext cx="2654300" cy="2057400"/>
            <a:chOff x="0" y="0"/>
            <a:chExt cx="2654300" cy="2057400"/>
          </a:xfrm>
        </p:grpSpPr>
        <p:sp>
          <p:nvSpPr>
            <p:cNvPr id="651" name="Shape 651"/>
            <p:cNvSpPr/>
            <p:nvPr/>
          </p:nvSpPr>
          <p:spPr>
            <a:xfrm>
              <a:off x="0" y="0"/>
              <a:ext cx="2654300" cy="5461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2" name="Shape 652"/>
            <p:cNvSpPr/>
            <p:nvPr/>
          </p:nvSpPr>
          <p:spPr>
            <a:xfrm>
              <a:off x="355600" y="1612900"/>
              <a:ext cx="1828800" cy="4445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654" name="Shape 654"/>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totat nnat forat arrat mat bat .</a:t>
            </a:r>
          </a:p>
        </p:txBody>
      </p:sp>
      <p:sp>
        <p:nvSpPr>
          <p:cNvPr id="655" name="Shape 655"/>
          <p:cNvSpPr/>
          <p:nvPr/>
        </p:nvSpPr>
        <p:spPr>
          <a:xfrm>
            <a:off x="2133600" y="1447800"/>
            <a:ext cx="87376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erok|wiwok rarok nok hihok yorok clok .</a:t>
            </a:r>
          </a:p>
        </p:txBody>
      </p:sp>
      <p:sp>
        <p:nvSpPr>
          <p:cNvPr id="656" name="Shape 656"/>
          <p:cNvSpPr/>
          <p:nvPr/>
        </p:nvSpPr>
        <p:spPr>
          <a:xfrm flipH="1">
            <a:off x="3624766" y="863600"/>
            <a:ext cx="350334" cy="764919"/>
          </a:xfrm>
          <a:prstGeom prst="line">
            <a:avLst/>
          </a:prstGeom>
          <a:ln w="25400">
            <a:solidFill>
              <a:srgbClr val="FFFFFF"/>
            </a:solidFill>
            <a:miter lim="400000"/>
          </a:ln>
        </p:spPr>
        <p:txBody>
          <a:bodyPr lIns="0" tIns="0" rIns="0" bIns="0"/>
          <a:lstStyle/>
          <a:p>
            <a:pPr lvl="0"/>
          </a:p>
        </p:txBody>
      </p:sp>
      <p:sp>
        <p:nvSpPr>
          <p:cNvPr id="657" name="Shape 657"/>
          <p:cNvSpPr/>
          <p:nvPr/>
        </p:nvSpPr>
        <p:spPr>
          <a:xfrm>
            <a:off x="5036633" y="863600"/>
            <a:ext cx="1232288" cy="799941"/>
          </a:xfrm>
          <a:prstGeom prst="line">
            <a:avLst/>
          </a:prstGeom>
          <a:ln w="25400">
            <a:solidFill>
              <a:srgbClr val="FFFFFF"/>
            </a:solidFill>
            <a:miter lim="400000"/>
          </a:ln>
        </p:spPr>
        <p:txBody>
          <a:bodyPr lIns="0" tIns="0" rIns="0" bIns="0"/>
          <a:lstStyle/>
          <a:p>
            <a:pPr lvl="0"/>
          </a:p>
        </p:txBody>
      </p:sp>
      <p:sp>
        <p:nvSpPr>
          <p:cNvPr id="658" name="Shape 658"/>
          <p:cNvSpPr/>
          <p:nvPr/>
        </p:nvSpPr>
        <p:spPr>
          <a:xfrm flipH="1">
            <a:off x="5428394" y="889000"/>
            <a:ext cx="604106" cy="722008"/>
          </a:xfrm>
          <a:prstGeom prst="line">
            <a:avLst/>
          </a:prstGeom>
          <a:ln w="25400">
            <a:solidFill>
              <a:srgbClr val="FFFFFF"/>
            </a:solidFill>
            <a:miter lim="400000"/>
          </a:ln>
        </p:spPr>
        <p:txBody>
          <a:bodyPr lIns="0" tIns="0" rIns="0" bIns="0"/>
          <a:lstStyle/>
          <a:p>
            <a:pPr lvl="0"/>
          </a:p>
        </p:txBody>
      </p:sp>
      <p:sp>
        <p:nvSpPr>
          <p:cNvPr id="659" name="Shape 659"/>
          <p:cNvSpPr/>
          <p:nvPr/>
        </p:nvSpPr>
        <p:spPr>
          <a:xfrm>
            <a:off x="7035800" y="889000"/>
            <a:ext cx="199142" cy="729897"/>
          </a:xfrm>
          <a:prstGeom prst="line">
            <a:avLst/>
          </a:prstGeom>
          <a:ln w="25400">
            <a:solidFill>
              <a:srgbClr val="FFFFFF"/>
            </a:solidFill>
            <a:miter lim="400000"/>
          </a:ln>
        </p:spPr>
        <p:txBody>
          <a:bodyPr lIns="0" tIns="0" rIns="0" bIns="0"/>
          <a:lstStyle/>
          <a:p>
            <a:pPr lvl="0"/>
          </a:p>
        </p:txBody>
      </p:sp>
      <p:sp>
        <p:nvSpPr>
          <p:cNvPr id="660" name="Shape 660"/>
          <p:cNvSpPr/>
          <p:nvPr/>
        </p:nvSpPr>
        <p:spPr>
          <a:xfrm>
            <a:off x="8305800" y="889000"/>
            <a:ext cx="199142" cy="729897"/>
          </a:xfrm>
          <a:prstGeom prst="line">
            <a:avLst/>
          </a:prstGeom>
          <a:ln w="25400">
            <a:solidFill>
              <a:srgbClr val="FFFFFF"/>
            </a:solidFill>
            <a:miter lim="400000"/>
          </a:ln>
        </p:spPr>
        <p:txBody>
          <a:bodyPr lIns="0" tIns="0" rIns="0" bIns="0"/>
          <a:lstStyle/>
          <a:p>
            <a:pPr lvl="0"/>
          </a:p>
        </p:txBody>
      </p:sp>
      <p:sp>
        <p:nvSpPr>
          <p:cNvPr id="661" name="Shape 661"/>
          <p:cNvSpPr/>
          <p:nvPr/>
        </p:nvSpPr>
        <p:spPr>
          <a:xfrm>
            <a:off x="9042400" y="863600"/>
            <a:ext cx="763733" cy="712386"/>
          </a:xfrm>
          <a:prstGeom prst="line">
            <a:avLst/>
          </a:prstGeom>
          <a:ln w="25400">
            <a:solidFill>
              <a:srgbClr val="FFFFFF"/>
            </a:solidFill>
            <a:miter lim="400000"/>
          </a:ln>
        </p:spPr>
        <p:txBody>
          <a:bodyPr lIns="0" tIns="0" rIns="0" bIns="0"/>
          <a:lstStyle/>
          <a:p>
            <a:pPr lvl="0"/>
          </a:p>
        </p:txBody>
      </p:sp>
      <p:sp>
        <p:nvSpPr>
          <p:cNvPr id="662" name="Shape 662"/>
          <p:cNvSpPr/>
          <p:nvPr/>
        </p:nvSpPr>
        <p:spPr>
          <a:xfrm>
            <a:off x="2082800" y="1460500"/>
            <a:ext cx="1270000" cy="812800"/>
          </a:xfrm>
          <a:prstGeom prst="rect">
            <a:avLst/>
          </a:prstGeom>
          <a:solidFill/>
          <a:ln w="25400">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3" name="Shape 663"/>
          <p:cNvSpPr/>
          <p:nvPr/>
        </p:nvSpPr>
        <p:spPr>
          <a:xfrm>
            <a:off x="1054100" y="2730500"/>
            <a:ext cx="10896600" cy="6578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anok ghirok farok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rarok nok zerok ghirok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ziplok stok vok erok enemok kantok ok-yurp zinok jok yorok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clok izok vok ok-drubel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ororok sprok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rarok nok izok hihok mok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653"/>
                                        </p:tgtEl>
                                        <p:attrNameLst>
                                          <p:attrName>style.visibility</p:attrName>
                                        </p:attrNameLst>
                                      </p:cBhvr>
                                      <p:to>
                                        <p:strVal val="hidden"/>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6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nodeType="clickEffect" presetClass="exit" presetSubtype="0" presetID="1" grpId="3" fill="hold">
                                  <p:stCondLst>
                                    <p:cond delay="0"/>
                                  </p:stCondLst>
                                  <p:iterate type="el" backwards="0">
                                    <p:tmAbs val="0"/>
                                  </p:iterate>
                                  <p:childTnLst>
                                    <p:set>
                                      <p:cBhvr>
                                        <p:cTn id="13" fill="hold">
                                          <p:stCondLst>
                                            <p:cond delay="0"/>
                                          </p:stCondLst>
                                        </p:cTn>
                                        <p:tgtEl>
                                          <p:spTgt spid="650"/>
                                        </p:tgtEl>
                                        <p:attrNameLst>
                                          <p:attrName>style.visibility</p:attrName>
                                        </p:attrNameLst>
                                      </p:cBhvr>
                                      <p:to>
                                        <p:strVal val="hidden"/>
                                      </p:to>
                                    </p:set>
                                  </p:childTnLst>
                                </p:cTn>
                              </p:par>
                            </p:childTnLst>
                          </p:cTn>
                        </p:par>
                        <p:par>
                          <p:cTn id="14" fill="hold">
                            <p:stCondLst>
                              <p:cond delay="0"/>
                            </p:stCondLst>
                            <p:childTnLst>
                              <p:par>
                                <p:cTn id="15" nodeType="afterEffect" presetClass="entr" presetSubtype="0" presetID="1" grpId="4" fill="hold">
                                  <p:stCondLst>
                                    <p:cond delay="0"/>
                                  </p:stCondLst>
                                  <p:iterate type="el" backwards="0">
                                    <p:tmAbs val="0"/>
                                  </p:iterate>
                                  <p:childTnLst>
                                    <p:set>
                                      <p:cBhvr>
                                        <p:cTn id="16" fill="hold"/>
                                        <p:tgtEl>
                                          <p:spTgt spid="6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5" fill="hold">
                                  <p:stCondLst>
                                    <p:cond delay="0"/>
                                  </p:stCondLst>
                                  <p:iterate type="el" backwards="0">
                                    <p:tmAbs val="0"/>
                                  </p:iterate>
                                  <p:childTnLst>
                                    <p:set>
                                      <p:cBhvr>
                                        <p:cTn id="20" fill="hold"/>
                                        <p:tgtEl>
                                          <p:spTgt spid="6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7" grpId="4"/>
      <p:bldP build="whole" bldLvl="1" animBg="1" rev="0" advAuto="0" spid="650" grpId="2"/>
      <p:bldP build="whole" bldLvl="1" animBg="1" rev="0" advAuto="0" spid="650" grpId="3"/>
      <p:bldP build="whole" bldLvl="1" animBg="1" rev="0" advAuto="0" spid="653" grpId="1"/>
      <p:bldP build="whole" bldLvl="1" animBg="1" rev="0" advAuto="0" spid="646" grpId="5"/>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9" name="Group 669"/>
          <p:cNvGrpSpPr/>
          <p:nvPr/>
        </p:nvGrpSpPr>
        <p:grpSpPr>
          <a:xfrm>
            <a:off x="8420100" y="1574800"/>
            <a:ext cx="3187700" cy="2463800"/>
            <a:chOff x="0" y="0"/>
            <a:chExt cx="3187700" cy="2463800"/>
          </a:xfrm>
        </p:grpSpPr>
        <p:sp>
          <p:nvSpPr>
            <p:cNvPr id="667" name="Shape 667"/>
            <p:cNvSpPr/>
            <p:nvPr/>
          </p:nvSpPr>
          <p:spPr>
            <a:xfrm>
              <a:off x="0" y="0"/>
              <a:ext cx="2159000" cy="5715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8" name="Shape 668"/>
            <p:cNvSpPr/>
            <p:nvPr/>
          </p:nvSpPr>
          <p:spPr>
            <a:xfrm>
              <a:off x="1689100" y="2006600"/>
              <a:ext cx="1498600" cy="4572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672" name="Group 672"/>
          <p:cNvGrpSpPr/>
          <p:nvPr/>
        </p:nvGrpSpPr>
        <p:grpSpPr>
          <a:xfrm>
            <a:off x="4495800" y="1574800"/>
            <a:ext cx="5181600" cy="7340600"/>
            <a:chOff x="0" y="0"/>
            <a:chExt cx="5181600" cy="7340600"/>
          </a:xfrm>
        </p:grpSpPr>
        <p:sp>
          <p:nvSpPr>
            <p:cNvPr id="670" name="Shape 670"/>
            <p:cNvSpPr/>
            <p:nvPr/>
          </p:nvSpPr>
          <p:spPr>
            <a:xfrm>
              <a:off x="406400" y="0"/>
              <a:ext cx="4775200" cy="5715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1" name="Shape 671"/>
            <p:cNvSpPr/>
            <p:nvPr/>
          </p:nvSpPr>
          <p:spPr>
            <a:xfrm>
              <a:off x="0" y="6921500"/>
              <a:ext cx="3238500" cy="419100"/>
            </a:xfrm>
            <a:prstGeom prst="rect">
              <a:avLst/>
            </a:prstGeom>
            <a:solidFill>
              <a:srgbClr val="0061FF"/>
            </a:solidFill>
            <a:ln w="25400" cap="flat">
              <a:solidFill>
                <a:srgbClr val="FFFFFF"/>
              </a:solidFill>
              <a:prstDash val="solid"/>
              <a:miter lim="400000"/>
            </a:ln>
            <a:effectLst/>
          </p:spPr>
          <p:txBody>
            <a:bodyPr wrap="square" lIns="38100" tIns="38100" rIns="38100" bIns="3810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673" name="Shape 673"/>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totat nnat forat arrat mat bat .</a:t>
            </a:r>
          </a:p>
        </p:txBody>
      </p:sp>
      <p:sp>
        <p:nvSpPr>
          <p:cNvPr id="674" name="Shape 674"/>
          <p:cNvSpPr/>
          <p:nvPr/>
        </p:nvSpPr>
        <p:spPr>
          <a:xfrm>
            <a:off x="2133600" y="1447800"/>
            <a:ext cx="87376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wiwok rarok nok crrrok hihok yorok clok .</a:t>
            </a:r>
          </a:p>
        </p:txBody>
      </p:sp>
      <p:sp>
        <p:nvSpPr>
          <p:cNvPr id="675" name="Shape 675"/>
          <p:cNvSpPr/>
          <p:nvPr/>
        </p:nvSpPr>
        <p:spPr>
          <a:xfrm flipH="1">
            <a:off x="2994372" y="863600"/>
            <a:ext cx="980728" cy="729897"/>
          </a:xfrm>
          <a:prstGeom prst="line">
            <a:avLst/>
          </a:prstGeom>
          <a:ln w="25400">
            <a:solidFill>
              <a:srgbClr val="FFFFFF"/>
            </a:solidFill>
            <a:miter lim="400000"/>
          </a:ln>
        </p:spPr>
        <p:txBody>
          <a:bodyPr lIns="0" tIns="0" rIns="0" bIns="0"/>
          <a:lstStyle/>
          <a:p>
            <a:pPr lvl="0"/>
          </a:p>
        </p:txBody>
      </p:sp>
      <p:sp>
        <p:nvSpPr>
          <p:cNvPr id="676" name="Shape 676"/>
          <p:cNvSpPr/>
          <p:nvPr/>
        </p:nvSpPr>
        <p:spPr>
          <a:xfrm>
            <a:off x="5036633" y="863600"/>
            <a:ext cx="199142" cy="624831"/>
          </a:xfrm>
          <a:prstGeom prst="line">
            <a:avLst/>
          </a:prstGeom>
          <a:ln w="25400">
            <a:solidFill>
              <a:srgbClr val="FFFFFF"/>
            </a:solidFill>
            <a:miter lim="400000"/>
          </a:ln>
        </p:spPr>
        <p:txBody>
          <a:bodyPr lIns="0" tIns="0" rIns="0" bIns="0"/>
          <a:lstStyle/>
          <a:p>
            <a:pPr lvl="0"/>
          </a:p>
        </p:txBody>
      </p:sp>
      <p:sp>
        <p:nvSpPr>
          <p:cNvPr id="677" name="Shape 677"/>
          <p:cNvSpPr/>
          <p:nvPr/>
        </p:nvSpPr>
        <p:spPr>
          <a:xfrm flipH="1">
            <a:off x="4412759" y="889000"/>
            <a:ext cx="1619741" cy="651964"/>
          </a:xfrm>
          <a:prstGeom prst="line">
            <a:avLst/>
          </a:prstGeom>
          <a:ln w="25400">
            <a:solidFill>
              <a:srgbClr val="FFFFFF"/>
            </a:solidFill>
            <a:miter lim="400000"/>
          </a:ln>
        </p:spPr>
        <p:txBody>
          <a:bodyPr lIns="0" tIns="0" rIns="0" bIns="0"/>
          <a:lstStyle/>
          <a:p>
            <a:pPr lvl="0"/>
          </a:p>
        </p:txBody>
      </p:sp>
      <p:sp>
        <p:nvSpPr>
          <p:cNvPr id="678" name="Shape 678"/>
          <p:cNvSpPr/>
          <p:nvPr/>
        </p:nvSpPr>
        <p:spPr>
          <a:xfrm>
            <a:off x="7035800" y="889000"/>
            <a:ext cx="458887" cy="581920"/>
          </a:xfrm>
          <a:prstGeom prst="line">
            <a:avLst/>
          </a:prstGeom>
          <a:ln w="25400">
            <a:solidFill>
              <a:srgbClr val="FFFFFF"/>
            </a:solidFill>
            <a:miter lim="400000"/>
          </a:ln>
        </p:spPr>
        <p:txBody>
          <a:bodyPr lIns="0" tIns="0" rIns="0" bIns="0"/>
          <a:lstStyle/>
          <a:p>
            <a:pPr lvl="0"/>
          </a:p>
        </p:txBody>
      </p:sp>
      <p:sp>
        <p:nvSpPr>
          <p:cNvPr id="679" name="Shape 679"/>
          <p:cNvSpPr/>
          <p:nvPr/>
        </p:nvSpPr>
        <p:spPr>
          <a:xfrm>
            <a:off x="8305800" y="889000"/>
            <a:ext cx="484698" cy="651964"/>
          </a:xfrm>
          <a:prstGeom prst="line">
            <a:avLst/>
          </a:prstGeom>
          <a:ln w="25400">
            <a:solidFill>
              <a:srgbClr val="FFFFFF"/>
            </a:solidFill>
            <a:miter lim="400000"/>
          </a:ln>
        </p:spPr>
        <p:txBody>
          <a:bodyPr lIns="0" tIns="0" rIns="0" bIns="0"/>
          <a:lstStyle/>
          <a:p>
            <a:pPr lvl="0"/>
          </a:p>
        </p:txBody>
      </p:sp>
      <p:sp>
        <p:nvSpPr>
          <p:cNvPr id="680" name="Shape 680"/>
          <p:cNvSpPr/>
          <p:nvPr/>
        </p:nvSpPr>
        <p:spPr>
          <a:xfrm>
            <a:off x="9042400" y="863600"/>
            <a:ext cx="991375" cy="729897"/>
          </a:xfrm>
          <a:prstGeom prst="line">
            <a:avLst/>
          </a:prstGeom>
          <a:ln w="25400">
            <a:solidFill>
              <a:srgbClr val="FFFFFF"/>
            </a:solidFill>
            <a:miter lim="400000"/>
          </a:ln>
        </p:spPr>
        <p:txBody>
          <a:bodyPr lIns="0" tIns="0" rIns="0" bIns="0"/>
          <a:lstStyle/>
          <a:p>
            <a:pPr lvl="0"/>
          </a:p>
        </p:txBody>
      </p:sp>
      <p:sp>
        <p:nvSpPr>
          <p:cNvPr id="681" name="Shape 681"/>
          <p:cNvSpPr/>
          <p:nvPr/>
        </p:nvSpPr>
        <p:spPr>
          <a:xfrm>
            <a:off x="1054100" y="2730500"/>
            <a:ext cx="10896600" cy="6578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anok ghirok farok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rarok nok zerok ghirok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ziplok stok vok erok enemok kantok ok-yurp zinok jok yorok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clok izok vok ok-drubel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ororok sprok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lalok rarok nok izok hihok mok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67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xit" presetSubtype="0" presetID="1" grpId="3" fill="hold">
                                  <p:stCondLst>
                                    <p:cond delay="0"/>
                                  </p:stCondLst>
                                  <p:iterate type="el" backwards="0">
                                    <p:tmAbs val="0"/>
                                  </p:iterate>
                                  <p:childTnLst>
                                    <p:set>
                                      <p:cBhvr>
                                        <p:cTn id="14" fill="hold">
                                          <p:stCondLst>
                                            <p:cond delay="0"/>
                                          </p:stCondLst>
                                        </p:cTn>
                                        <p:tgtEl>
                                          <p:spTgt spid="6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9" grpId="3"/>
      <p:bldP build="whole" bldLvl="1" animBg="1" rev="0" advAuto="0" spid="669" grpId="2"/>
      <p:bldP build="whole" bldLvl="1" animBg="1" rev="0" advAuto="0" spid="672"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5" name="Shape 685"/>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686" name="Shape 686"/>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8" name="Shape 688"/>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689" name="Shape 689"/>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
        <p:nvSpPr>
          <p:cNvPr id="690" name="Shape 690"/>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…words are ambiguous</a:t>
            </a:r>
          </a:p>
        </p:txBody>
      </p:sp>
      <p:sp>
        <p:nvSpPr>
          <p:cNvPr id="691" name="Shape 691"/>
          <p:cNvSpPr/>
          <p:nvPr/>
        </p:nvSpPr>
        <p:spPr>
          <a:xfrm>
            <a:off x="3793460" y="3951772"/>
            <a:ext cx="5851873"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English: bank</a:t>
            </a:r>
          </a:p>
        </p:txBody>
      </p:sp>
      <p:sp>
        <p:nvSpPr>
          <p:cNvPr id="692" name="Shape 692"/>
          <p:cNvSpPr/>
          <p:nvPr/>
        </p:nvSpPr>
        <p:spPr>
          <a:xfrm>
            <a:off x="425888" y="5086350"/>
            <a:ext cx="5851874" cy="10795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French: banque</a:t>
            </a:r>
          </a:p>
        </p:txBody>
      </p:sp>
      <p:sp>
        <p:nvSpPr>
          <p:cNvPr id="693" name="Shape 693"/>
          <p:cNvSpPr/>
          <p:nvPr/>
        </p:nvSpPr>
        <p:spPr>
          <a:xfrm>
            <a:off x="6641234" y="5086350"/>
            <a:ext cx="5851874" cy="10795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French: rive</a:t>
            </a:r>
          </a:p>
        </p:txBody>
      </p:sp>
      <p:pic>
        <p:nvPicPr>
          <p:cNvPr id="694" name="pasted-image.jpg"/>
          <p:cNvPicPr/>
          <p:nvPr/>
        </p:nvPicPr>
        <p:blipFill>
          <a:blip r:embed="rId2">
            <a:extLst/>
          </a:blip>
          <a:stretch>
            <a:fillRect/>
          </a:stretch>
        </p:blipFill>
        <p:spPr>
          <a:xfrm>
            <a:off x="6793422" y="5877735"/>
            <a:ext cx="5547497" cy="3691397"/>
          </a:xfrm>
          <a:prstGeom prst="rect">
            <a:avLst/>
          </a:prstGeom>
          <a:ln w="12700">
            <a:miter lim="400000"/>
          </a:ln>
        </p:spPr>
      </p:pic>
      <p:pic>
        <p:nvPicPr>
          <p:cNvPr id="695" name="pasted-image.jpg"/>
          <p:cNvPicPr/>
          <p:nvPr/>
        </p:nvPicPr>
        <p:blipFill>
          <a:blip r:embed="rId3">
            <a:extLst/>
          </a:blip>
          <a:stretch>
            <a:fillRect/>
          </a:stretch>
        </p:blipFill>
        <p:spPr>
          <a:xfrm>
            <a:off x="903920" y="5877735"/>
            <a:ext cx="5228203" cy="3691397"/>
          </a:xfrm>
          <a:prstGeom prst="rect">
            <a:avLst/>
          </a:prstGeom>
          <a:ln w="12700">
            <a:miter lim="400000"/>
          </a:ln>
        </p:spPr>
      </p:pic>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7" name="Shape 697"/>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698" name="Shape 698"/>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
        <p:nvSpPr>
          <p:cNvPr id="699" name="Shape 699"/>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84200">
              <a:spcBef>
                <a:spcPts val="2300"/>
              </a:spcBef>
              <a:defRPr sz="1800"/>
            </a:pPr>
            <a:r>
              <a:rPr sz="4000">
                <a:solidFill>
                  <a:srgbClr val="FFFFFF"/>
                </a:solidFill>
                <a:latin typeface="+mn-lt"/>
                <a:ea typeface="+mn-ea"/>
                <a:cs typeface="+mn-cs"/>
                <a:sym typeface="Palatino"/>
              </a:rPr>
              <a:t>…words have complex </a:t>
            </a:r>
            <a:r>
              <a:rPr i="1" sz="4000">
                <a:solidFill>
                  <a:srgbClr val="FFFFFF"/>
                </a:solidFill>
                <a:latin typeface="+mn-lt"/>
                <a:ea typeface="+mn-ea"/>
                <a:cs typeface="+mn-cs"/>
                <a:sym typeface="Palatino"/>
              </a:rPr>
              <a:t>morphology</a:t>
            </a:r>
          </a:p>
        </p:txBody>
      </p:sp>
      <p:pic>
        <p:nvPicPr>
          <p:cNvPr id="700" name="Inflection_-_Wikipedia__the_free_encyclopedia.png"/>
          <p:cNvPicPr/>
          <p:nvPr/>
        </p:nvPicPr>
        <p:blipFill>
          <a:blip r:embed="rId2">
            <a:extLst/>
          </a:blip>
          <a:stretch>
            <a:fillRect/>
          </a:stretch>
        </p:blipFill>
        <p:spPr>
          <a:xfrm>
            <a:off x="3569002" y="3833425"/>
            <a:ext cx="6159501" cy="3810001"/>
          </a:xfrm>
          <a:prstGeom prst="rect">
            <a:avLst/>
          </a:prstGeom>
          <a:ln w="12700">
            <a:miter lim="400000"/>
          </a:ln>
        </p:spPr>
      </p:pic>
      <p:pic>
        <p:nvPicPr>
          <p:cNvPr id="701" name="Inflection_-_Wikipedia__the_free_encyclopedia.png"/>
          <p:cNvPicPr/>
          <p:nvPr/>
        </p:nvPicPr>
        <p:blipFill>
          <a:blip r:embed="rId3">
            <a:extLst/>
          </a:blip>
          <a:stretch>
            <a:fillRect/>
          </a:stretch>
        </p:blipFill>
        <p:spPr>
          <a:xfrm>
            <a:off x="2660000" y="7825082"/>
            <a:ext cx="7977504" cy="1832670"/>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 name="Shape 50"/>
          <p:cNvSpPr/>
          <p:nvPr/>
        </p:nvSpPr>
        <p:spPr>
          <a:xfrm>
            <a:off x="779668" y="2107945"/>
            <a:ext cx="12077701" cy="584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SIL-Kai-Reg-Jian"/>
                <a:ea typeface="SIL-Kai-Reg-Jian"/>
                <a:cs typeface="SIL-Kai-Reg-Jian"/>
                <a:sym typeface="SIL-Kai-Reg-Jian"/>
              </a:defRPr>
            </a:lvl1pPr>
          </a:lstStyle>
          <a:p>
            <a:pPr lvl="0">
              <a:defRPr sz="1800">
                <a:solidFill>
                  <a:srgbClr val="000000"/>
                </a:solidFill>
              </a:defRPr>
            </a:pPr>
            <a:r>
              <a:rPr sz="4000">
                <a:solidFill>
                  <a:srgbClr val="FFFFFF"/>
                </a:solidFill>
              </a:rPr>
              <a:t>虽然  北  风  呼啸  ,  但  天空  依然  十分  清澈  。</a:t>
            </a:r>
          </a:p>
        </p:txBody>
      </p:sp>
      <p:sp>
        <p:nvSpPr>
          <p:cNvPr id="51" name="Shape 51"/>
          <p:cNvSpPr/>
          <p:nvPr/>
        </p:nvSpPr>
        <p:spPr>
          <a:xfrm>
            <a:off x="63500" y="5334761"/>
            <a:ext cx="12890500" cy="6350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400">
                <a:solidFill>
                  <a:srgbClr val="FFFFFF"/>
                </a:solidFill>
                <a:latin typeface="+mn-lt"/>
                <a:ea typeface="+mn-ea"/>
                <a:cs typeface="+mn-cs"/>
                <a:sym typeface="Palatino"/>
              </a:defRPr>
            </a:lvl1pPr>
          </a:lstStyle>
          <a:p>
            <a:pPr lvl="0">
              <a:defRPr sz="1800">
                <a:solidFill>
                  <a:srgbClr val="000000"/>
                </a:solidFill>
              </a:defRPr>
            </a:pPr>
            <a:r>
              <a:rPr sz="3400">
                <a:solidFill>
                  <a:srgbClr val="FFFFFF"/>
                </a:solidFill>
              </a:rPr>
              <a:t>However , the sky remained clear under the strong north wind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 grpId="1"/>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Shape 703"/>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704" name="Shape 704"/>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
        <p:nvSpPr>
          <p:cNvPr id="705" name="Shape 705"/>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84200">
              <a:spcBef>
                <a:spcPts val="2300"/>
              </a:spcBef>
              <a:defRPr sz="1800"/>
            </a:pPr>
            <a:r>
              <a:rPr sz="4000">
                <a:solidFill>
                  <a:srgbClr val="FFFFFF"/>
                </a:solidFill>
                <a:latin typeface="+mn-lt"/>
                <a:ea typeface="+mn-ea"/>
                <a:cs typeface="+mn-cs"/>
                <a:sym typeface="Palatino"/>
              </a:rPr>
              <a:t>…words have complex </a:t>
            </a:r>
            <a:r>
              <a:rPr i="1" sz="4000">
                <a:solidFill>
                  <a:srgbClr val="FFFFFF"/>
                </a:solidFill>
                <a:latin typeface="+mn-lt"/>
                <a:ea typeface="+mn-ea"/>
                <a:cs typeface="+mn-cs"/>
                <a:sym typeface="Palatino"/>
              </a:rPr>
              <a:t>morphology</a:t>
            </a:r>
          </a:p>
        </p:txBody>
      </p:sp>
      <p:sp>
        <p:nvSpPr>
          <p:cNvPr id="706" name="Shape 706"/>
          <p:cNvSpPr/>
          <p:nvPr/>
        </p:nvSpPr>
        <p:spPr>
          <a:xfrm>
            <a:off x="376148" y="4162028"/>
            <a:ext cx="12252504"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defRPr sz="3600">
                <a:solidFill>
                  <a:srgbClr val="FFFFFF"/>
                </a:solidFill>
                <a:latin typeface="Helvetica Light"/>
                <a:ea typeface="Helvetica Light"/>
                <a:cs typeface="Helvetica Light"/>
                <a:sym typeface="Helvetica Light"/>
              </a:defRPr>
            </a:lvl1pPr>
          </a:lstStyle>
          <a:p>
            <a:pPr lvl="0">
              <a:defRPr sz="1800">
                <a:solidFill>
                  <a:srgbClr val="000000"/>
                </a:solidFill>
              </a:defRPr>
            </a:pPr>
            <a:r>
              <a:rPr sz="3600">
                <a:solidFill>
                  <a:srgbClr val="FFFFFF"/>
                </a:solidFill>
              </a:rPr>
              <a:t>… fanden sie sie auf den Stufen unseres Hauses sitzend …</a:t>
            </a:r>
          </a:p>
        </p:txBody>
      </p:sp>
      <p:sp>
        <p:nvSpPr>
          <p:cNvPr id="707" name="Shape 707"/>
          <p:cNvSpPr/>
          <p:nvPr/>
        </p:nvSpPr>
        <p:spPr>
          <a:xfrm>
            <a:off x="1057834" y="5035550"/>
            <a:ext cx="10889133"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defRPr sz="3600">
                <a:solidFill>
                  <a:srgbClr val="FFFFFF"/>
                </a:solidFill>
                <a:latin typeface="Helvetica Light"/>
                <a:ea typeface="Helvetica Light"/>
                <a:cs typeface="Helvetica Light"/>
                <a:sym typeface="Helvetica Light"/>
              </a:defRPr>
            </a:lvl1pPr>
          </a:lstStyle>
          <a:p>
            <a:pPr lvl="0">
              <a:defRPr sz="1800">
                <a:solidFill>
                  <a:srgbClr val="000000"/>
                </a:solidFill>
              </a:defRPr>
            </a:pPr>
            <a:r>
              <a:rPr sz="3600">
                <a:solidFill>
                  <a:srgbClr val="FFFFFF"/>
                </a:solidFill>
              </a:rPr>
              <a:t>… they found her sitting on the steps of our house …</a:t>
            </a:r>
          </a:p>
        </p:txBody>
      </p:sp>
      <p:pic>
        <p:nvPicPr>
          <p:cNvPr id="708" name="Haus_–_Wiktionary.png"/>
          <p:cNvPicPr/>
          <p:nvPr/>
        </p:nvPicPr>
        <p:blipFill>
          <a:blip r:embed="rId2">
            <a:extLst/>
          </a:blip>
          <a:stretch>
            <a:fillRect/>
          </a:stretch>
        </p:blipFill>
        <p:spPr>
          <a:xfrm>
            <a:off x="3542332" y="5909071"/>
            <a:ext cx="5214194" cy="3667126"/>
          </a:xfrm>
          <a:prstGeom prst="rect">
            <a:avLst/>
          </a:prstGeom>
          <a:ln w="12700">
            <a:miter lim="400000"/>
          </a:ln>
        </p:spPr>
      </p:pic>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 name="Shape 710"/>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711" name="Shape 711"/>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forms of kataba (‘to write’) in Arabic</a:t>
            </a:r>
          </a:p>
        </p:txBody>
      </p:sp>
      <p:sp>
        <p:nvSpPr>
          <p:cNvPr id="712" name="Shape 712"/>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84200">
              <a:spcBef>
                <a:spcPts val="2300"/>
              </a:spcBef>
              <a:defRPr sz="1800"/>
            </a:pPr>
            <a:r>
              <a:rPr sz="4000">
                <a:solidFill>
                  <a:srgbClr val="FFFFFF"/>
                </a:solidFill>
                <a:latin typeface="+mn-lt"/>
                <a:ea typeface="+mn-ea"/>
                <a:cs typeface="+mn-cs"/>
                <a:sym typeface="Palatino"/>
              </a:rPr>
              <a:t>…words have complex </a:t>
            </a:r>
            <a:r>
              <a:rPr i="1" sz="4000">
                <a:solidFill>
                  <a:srgbClr val="FFFFFF"/>
                </a:solidFill>
                <a:latin typeface="+mn-lt"/>
                <a:ea typeface="+mn-ea"/>
                <a:cs typeface="+mn-cs"/>
                <a:sym typeface="Palatino"/>
              </a:rPr>
              <a:t>morphology</a:t>
            </a:r>
          </a:p>
        </p:txBody>
      </p:sp>
      <p:pic>
        <p:nvPicPr>
          <p:cNvPr id="713" name="Arabic_verbs_-_Wikipedia__the_free_encyclopedia.png"/>
          <p:cNvPicPr/>
          <p:nvPr/>
        </p:nvPicPr>
        <p:blipFill>
          <a:blip r:embed="rId2">
            <a:extLst/>
          </a:blip>
          <a:stretch>
            <a:fillRect/>
          </a:stretch>
        </p:blipFill>
        <p:spPr>
          <a:xfrm>
            <a:off x="-44263" y="2928318"/>
            <a:ext cx="13093326" cy="6799795"/>
          </a:xfrm>
          <a:prstGeom prst="rect">
            <a:avLst/>
          </a:prstGeom>
          <a:ln w="12700">
            <a:miter lim="400000"/>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5" name="Shape 715"/>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716" name="Shape 716"/>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
        <p:nvSpPr>
          <p:cNvPr id="717" name="Shape 717"/>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84200">
              <a:spcBef>
                <a:spcPts val="2300"/>
              </a:spcBef>
              <a:defRPr sz="1800"/>
            </a:pPr>
            <a:r>
              <a:rPr sz="4000">
                <a:solidFill>
                  <a:srgbClr val="FFFFFF"/>
                </a:solidFill>
                <a:latin typeface="+mn-lt"/>
                <a:ea typeface="+mn-ea"/>
                <a:cs typeface="+mn-cs"/>
                <a:sym typeface="Palatino"/>
              </a:rPr>
              <a:t>…words have complex </a:t>
            </a:r>
            <a:r>
              <a:rPr i="1" sz="4000">
                <a:solidFill>
                  <a:srgbClr val="FFFFFF"/>
                </a:solidFill>
                <a:latin typeface="+mn-lt"/>
                <a:ea typeface="+mn-ea"/>
                <a:cs typeface="+mn-cs"/>
                <a:sym typeface="Palatino"/>
              </a:rPr>
              <a:t>morphology</a:t>
            </a:r>
          </a:p>
        </p:txBody>
      </p:sp>
      <p:sp>
        <p:nvSpPr>
          <p:cNvPr id="718" name="Shape 718"/>
          <p:cNvSpPr/>
          <p:nvPr/>
        </p:nvSpPr>
        <p:spPr>
          <a:xfrm>
            <a:off x="3739083" y="5006152"/>
            <a:ext cx="5526634"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defRPr sz="3600">
                <a:solidFill>
                  <a:srgbClr val="FFFFFF"/>
                </a:solidFill>
                <a:latin typeface="Helvetica Light"/>
                <a:ea typeface="Helvetica Light"/>
                <a:cs typeface="Helvetica Light"/>
                <a:sym typeface="Helvetica Light"/>
              </a:defRPr>
            </a:lvl1pPr>
          </a:lstStyle>
          <a:p>
            <a:pPr lvl="0">
              <a:defRPr sz="1800">
                <a:solidFill>
                  <a:srgbClr val="000000"/>
                </a:solidFill>
              </a:defRPr>
            </a:pPr>
            <a:r>
              <a:rPr sz="3600">
                <a:solidFill>
                  <a:srgbClr val="FFFFFF"/>
                </a:solidFill>
              </a:rPr>
              <a:t>Finnish: ostoskeskuksessa</a:t>
            </a:r>
          </a:p>
        </p:txBody>
      </p:sp>
      <p:sp>
        <p:nvSpPr>
          <p:cNvPr id="719" name="Shape 719"/>
          <p:cNvSpPr/>
          <p:nvPr/>
        </p:nvSpPr>
        <p:spPr>
          <a:xfrm>
            <a:off x="3667658" y="5920552"/>
            <a:ext cx="5923484"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defRPr sz="3600">
                <a:solidFill>
                  <a:srgbClr val="FFFFFF"/>
                </a:solidFill>
                <a:latin typeface="Helvetica Light"/>
                <a:ea typeface="Helvetica Light"/>
                <a:cs typeface="Helvetica Light"/>
                <a:sym typeface="Helvetica Light"/>
              </a:defRPr>
            </a:lvl1pPr>
          </a:lstStyle>
          <a:p>
            <a:pPr lvl="0">
              <a:defRPr sz="1800">
                <a:solidFill>
                  <a:srgbClr val="000000"/>
                </a:solidFill>
              </a:defRPr>
            </a:pPr>
            <a:r>
              <a:rPr sz="3600">
                <a:solidFill>
                  <a:srgbClr val="FFFFFF"/>
                </a:solidFill>
              </a:rPr>
              <a:t>ostos#keskus+N+Sg+Loc:in</a:t>
            </a:r>
          </a:p>
        </p:txBody>
      </p:sp>
      <p:sp>
        <p:nvSpPr>
          <p:cNvPr id="720" name="Shape 720"/>
          <p:cNvSpPr/>
          <p:nvPr/>
        </p:nvSpPr>
        <p:spPr>
          <a:xfrm>
            <a:off x="3184956" y="6974652"/>
            <a:ext cx="6634888"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defRPr sz="3600">
                <a:solidFill>
                  <a:srgbClr val="FFFFFF"/>
                </a:solidFill>
                <a:latin typeface="Helvetica Light"/>
                <a:ea typeface="Helvetica Light"/>
                <a:cs typeface="Helvetica Light"/>
                <a:sym typeface="Helvetica Light"/>
              </a:defRPr>
            </a:lvl1pPr>
          </a:lstStyle>
          <a:p>
            <a:pPr lvl="0">
              <a:defRPr sz="1800">
                <a:solidFill>
                  <a:srgbClr val="000000"/>
                </a:solidFill>
              </a:defRPr>
            </a:pPr>
            <a:r>
              <a:rPr sz="3600">
                <a:solidFill>
                  <a:srgbClr val="FFFFFF"/>
                </a:solidFill>
              </a:rPr>
              <a:t>shopping#center+N+Sg+Loc:in</a:t>
            </a:r>
          </a:p>
        </p:txBody>
      </p:sp>
      <p:sp>
        <p:nvSpPr>
          <p:cNvPr id="721" name="Shape 721"/>
          <p:cNvSpPr/>
          <p:nvPr/>
        </p:nvSpPr>
        <p:spPr>
          <a:xfrm>
            <a:off x="3167583" y="7939852"/>
            <a:ext cx="6669634"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defRPr sz="3600">
                <a:solidFill>
                  <a:srgbClr val="FFFFFF"/>
                </a:solidFill>
                <a:latin typeface="Helvetica Light"/>
                <a:ea typeface="Helvetica Light"/>
                <a:cs typeface="Helvetica Light"/>
                <a:sym typeface="Helvetica Light"/>
              </a:defRPr>
            </a:lvl1pPr>
          </a:lstStyle>
          <a:p>
            <a:pPr lvl="0">
              <a:defRPr sz="1800">
                <a:solidFill>
                  <a:srgbClr val="000000"/>
                </a:solidFill>
              </a:defRPr>
            </a:pPr>
            <a:r>
              <a:rPr sz="3600">
                <a:solidFill>
                  <a:srgbClr val="FFFFFF"/>
                </a:solidFill>
              </a:rPr>
              <a:t>English: ‘in the shopping center’</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 name="Shape 723"/>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724" name="Shape 724"/>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
        <p:nvSpPr>
          <p:cNvPr id="725" name="Shape 725"/>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84200">
              <a:spcBef>
                <a:spcPts val="2300"/>
              </a:spcBef>
              <a:defRPr sz="1800"/>
            </a:pPr>
            <a:r>
              <a:rPr sz="4000">
                <a:solidFill>
                  <a:srgbClr val="FFFFFF"/>
                </a:solidFill>
                <a:latin typeface="+mn-lt"/>
                <a:ea typeface="+mn-ea"/>
                <a:cs typeface="+mn-cs"/>
                <a:sym typeface="Palatino"/>
              </a:rPr>
              <a:t>…words may have non-standard </a:t>
            </a:r>
            <a:r>
              <a:rPr i="1" sz="4000">
                <a:solidFill>
                  <a:srgbClr val="FFFFFF"/>
                </a:solidFill>
                <a:latin typeface="+mn-lt"/>
                <a:ea typeface="+mn-ea"/>
                <a:cs typeface="+mn-cs"/>
                <a:sym typeface="Palatino"/>
              </a:rPr>
              <a:t>orthography</a:t>
            </a:r>
          </a:p>
        </p:txBody>
      </p:sp>
      <p:sp>
        <p:nvSpPr>
          <p:cNvPr id="726" name="Shape 726"/>
          <p:cNvSpPr/>
          <p:nvPr/>
        </p:nvSpPr>
        <p:spPr>
          <a:xfrm>
            <a:off x="2090166" y="5088519"/>
            <a:ext cx="8824467"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spcBef>
                <a:spcPts val="2300"/>
              </a:spcBef>
              <a:defRPr i="1" sz="4000">
                <a:solidFill>
                  <a:srgbClr val="FFFFFF"/>
                </a:solidFill>
                <a:latin typeface="+mn-lt"/>
                <a:ea typeface="+mn-ea"/>
                <a:cs typeface="+mn-cs"/>
                <a:sym typeface="Palatino"/>
              </a:defRPr>
            </a:lvl1pPr>
          </a:lstStyle>
          <a:p>
            <a:pPr lvl="0">
              <a:defRPr i="0" sz="1800">
                <a:solidFill>
                  <a:srgbClr val="000000"/>
                </a:solidFill>
              </a:defRPr>
            </a:pPr>
            <a:r>
              <a:rPr i="1" sz="4000">
                <a:solidFill>
                  <a:srgbClr val="FFFFFF"/>
                </a:solidFill>
              </a:rPr>
              <a:t>dats why pluto is pluto it can neva b a star</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8" name="Shape 728"/>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729" name="Shape 729"/>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
        <p:nvSpPr>
          <p:cNvPr id="730" name="Shape 730"/>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…word order matters</a:t>
            </a:r>
          </a:p>
        </p:txBody>
      </p:sp>
      <p:sp>
        <p:nvSpPr>
          <p:cNvPr id="731" name="Shape 731"/>
          <p:cNvSpPr/>
          <p:nvPr/>
        </p:nvSpPr>
        <p:spPr>
          <a:xfrm>
            <a:off x="4639096" y="5088519"/>
            <a:ext cx="372660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spcBef>
                <a:spcPts val="2300"/>
              </a:spcBef>
              <a:defRPr i="1" sz="4000">
                <a:solidFill>
                  <a:srgbClr val="FFFFFF"/>
                </a:solidFill>
                <a:latin typeface="+mn-lt"/>
                <a:ea typeface="+mn-ea"/>
                <a:cs typeface="+mn-cs"/>
                <a:sym typeface="Palatino"/>
              </a:defRPr>
            </a:lvl1pPr>
          </a:lstStyle>
          <a:p>
            <a:pPr lvl="0">
              <a:defRPr i="0" sz="1800">
                <a:solidFill>
                  <a:srgbClr val="000000"/>
                </a:solidFill>
              </a:defRPr>
            </a:pPr>
            <a:r>
              <a:rPr i="1" sz="4000">
                <a:solidFill>
                  <a:srgbClr val="FFFFFF"/>
                </a:solidFill>
              </a:rPr>
              <a:t>Jaime loves Casey</a:t>
            </a:r>
          </a:p>
        </p:txBody>
      </p:sp>
      <p:sp>
        <p:nvSpPr>
          <p:cNvPr id="732" name="Shape 732"/>
          <p:cNvSpPr/>
          <p:nvPr/>
        </p:nvSpPr>
        <p:spPr>
          <a:xfrm>
            <a:off x="4639096" y="6675751"/>
            <a:ext cx="372660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spcBef>
                <a:spcPts val="2300"/>
              </a:spcBef>
              <a:defRPr i="1" sz="4000">
                <a:solidFill>
                  <a:srgbClr val="FFFFFF"/>
                </a:solidFill>
                <a:latin typeface="+mn-lt"/>
                <a:ea typeface="+mn-ea"/>
                <a:cs typeface="+mn-cs"/>
                <a:sym typeface="Palatino"/>
              </a:defRPr>
            </a:lvl1pPr>
          </a:lstStyle>
          <a:p>
            <a:pPr lvl="0">
              <a:defRPr i="0" sz="1800">
                <a:solidFill>
                  <a:srgbClr val="000000"/>
                </a:solidFill>
              </a:defRPr>
            </a:pPr>
            <a:r>
              <a:rPr i="1" sz="4000">
                <a:solidFill>
                  <a:srgbClr val="FFFFFF"/>
                </a:solidFill>
              </a:rPr>
              <a:t>Casey loves Jaime</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735" name="Shape 735"/>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
        <p:nvSpPr>
          <p:cNvPr id="736" name="Shape 736"/>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…every word matters</a:t>
            </a:r>
          </a:p>
        </p:txBody>
      </p:sp>
      <p:pic>
        <p:nvPicPr>
          <p:cNvPr id="737" name="pasted-image-filtered.jpeg"/>
          <p:cNvPicPr/>
          <p:nvPr/>
        </p:nvPicPr>
        <p:blipFill>
          <a:blip r:embed="rId2">
            <a:extLst/>
          </a:blip>
          <a:stretch>
            <a:fillRect/>
          </a:stretch>
        </p:blipFill>
        <p:spPr>
          <a:xfrm>
            <a:off x="2066145" y="3961146"/>
            <a:ext cx="8872510" cy="5320546"/>
          </a:xfrm>
          <a:prstGeom prst="rect">
            <a:avLst/>
          </a:prstGeom>
          <a:ln w="12700">
            <a:miter lim="400000"/>
          </a:ln>
        </p:spPr>
      </p:pic>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9" name="Shape 739"/>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740" name="Shape 740"/>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
        <p:nvSpPr>
          <p:cNvPr id="741" name="Shape 741"/>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…every word matters</a:t>
            </a:r>
          </a:p>
        </p:txBody>
      </p:sp>
      <p:pic>
        <p:nvPicPr>
          <p:cNvPr id="742" name="pasted-image-filtered.jpeg"/>
          <p:cNvPicPr/>
          <p:nvPr/>
        </p:nvPicPr>
        <p:blipFill>
          <a:blip r:embed="rId2">
            <a:extLst/>
          </a:blip>
          <a:stretch>
            <a:fillRect/>
          </a:stretch>
        </p:blipFill>
        <p:spPr>
          <a:xfrm>
            <a:off x="2066145" y="3961146"/>
            <a:ext cx="8872510" cy="5320546"/>
          </a:xfrm>
          <a:prstGeom prst="rect">
            <a:avLst/>
          </a:prstGeom>
          <a:ln w="12700">
            <a:miter lim="400000"/>
          </a:ln>
        </p:spPr>
      </p:pic>
      <p:pic>
        <p:nvPicPr>
          <p:cNvPr id="743" name="pasted-image.png"/>
          <p:cNvPicPr/>
          <p:nvPr/>
        </p:nvPicPr>
        <p:blipFill>
          <a:blip r:embed="rId3">
            <a:extLst/>
          </a:blip>
          <a:srcRect l="4998" t="1227" r="0" b="3375"/>
          <a:stretch>
            <a:fillRect/>
          </a:stretch>
        </p:blipFill>
        <p:spPr>
          <a:xfrm>
            <a:off x="2059099" y="3983895"/>
            <a:ext cx="7785456" cy="5252640"/>
          </a:xfrm>
          <a:prstGeom prst="rect">
            <a:avLst/>
          </a:prstGeom>
          <a:ln w="12700">
            <a:miter lim="400000"/>
          </a:ln>
        </p:spPr>
      </p:pic>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5" name="Shape 745"/>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
        <p:nvSpPr>
          <p:cNvPr id="746" name="Shape 746"/>
          <p:cNvSpPr/>
          <p:nvPr>
            <p:ph type="body" idx="1"/>
          </p:nvPr>
        </p:nvSpPr>
        <p:spPr>
          <a:xfrm>
            <a:off x="190500" y="1927280"/>
            <a:ext cx="12611100" cy="1079501"/>
          </a:xfrm>
          <a:prstGeom prst="rect">
            <a:avLst/>
          </a:prstGeom>
        </p:spPr>
        <p:txBody>
          <a:bodyPr anchor="t"/>
          <a:lstStyle>
            <a:lvl1pPr marL="0" indent="0" algn="ctr">
              <a:buSzTx/>
              <a:buNone/>
            </a:lvl1pPr>
          </a:lstStyle>
          <a:p>
            <a:pPr lvl="0">
              <a:defRPr sz="1800">
                <a:solidFill>
                  <a:srgbClr val="000000"/>
                </a:solidFill>
              </a:defRPr>
            </a:pPr>
            <a:r>
              <a:rPr sz="4000">
                <a:solidFill>
                  <a:srgbClr val="FFFFFF"/>
                </a:solidFill>
              </a:rPr>
              <a:t>In real natural language...</a:t>
            </a:r>
          </a:p>
        </p:txBody>
      </p:sp>
      <p:sp>
        <p:nvSpPr>
          <p:cNvPr id="747" name="Shape 747"/>
          <p:cNvSpPr/>
          <p:nvPr/>
        </p:nvSpPr>
        <p:spPr>
          <a:xfrm>
            <a:off x="196850" y="2990326"/>
            <a:ext cx="12611100" cy="1079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…sentences are longer.</a:t>
            </a:r>
          </a:p>
        </p:txBody>
      </p:sp>
      <p:sp>
        <p:nvSpPr>
          <p:cNvPr id="748" name="Shape 748"/>
          <p:cNvSpPr/>
          <p:nvPr/>
        </p:nvSpPr>
        <p:spPr>
          <a:xfrm>
            <a:off x="867439" y="4477713"/>
            <a:ext cx="11269922" cy="3948189"/>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84200">
              <a:spcBef>
                <a:spcPts val="2300"/>
              </a:spcBef>
              <a:defRPr sz="1800"/>
            </a:pPr>
            <a:r>
              <a:rPr i="1" sz="4000">
                <a:solidFill>
                  <a:srgbClr val="FFFFFF"/>
                </a:solidFill>
                <a:latin typeface="+mn-lt"/>
                <a:ea typeface="+mn-ea"/>
                <a:cs typeface="+mn-cs"/>
                <a:sym typeface="Palatino"/>
              </a:rPr>
              <a:t>One of Scotland’s leading cultural heritage groups will stage the Mary, Queen of Scots Festival, which is hoped to become a major new attraction for the area, which has lost the T in the Park music festival this summer after 18 years.</a:t>
            </a:r>
            <a:endParaRPr i="1" sz="4000">
              <a:solidFill>
                <a:srgbClr val="FFFFFF"/>
              </a:solidFill>
              <a:latin typeface="+mn-lt"/>
              <a:ea typeface="+mn-ea"/>
              <a:cs typeface="+mn-cs"/>
              <a:sym typeface="Palatino"/>
            </a:endParaRPr>
          </a:p>
          <a:p>
            <a:pPr lvl="0" algn="ctr" defTabSz="584200">
              <a:spcBef>
                <a:spcPts val="2300"/>
              </a:spcBef>
              <a:defRPr sz="1800"/>
            </a:pPr>
            <a:endParaRPr i="1" sz="4000">
              <a:solidFill>
                <a:srgbClr val="FFFFFF"/>
              </a:solidFill>
              <a:latin typeface="+mn-lt"/>
              <a:ea typeface="+mn-ea"/>
              <a:cs typeface="+mn-cs"/>
              <a:sym typeface="Palatino"/>
            </a:endParaRP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Shape 750"/>
          <p:cNvSpPr/>
          <p:nvPr>
            <p:ph type="title"/>
          </p:nvPr>
        </p:nvSpPr>
        <p:spPr>
          <a:prstGeom prst="rect">
            <a:avLst/>
          </a:prstGeom>
        </p:spPr>
        <p:txBody>
          <a:bodyPr/>
          <a:lstStyle/>
          <a:p>
            <a:pPr lvl="0">
              <a:defRPr sz="1800">
                <a:solidFill>
                  <a:srgbClr val="000000"/>
                </a:solidFill>
              </a:defRPr>
            </a:pPr>
            <a:r>
              <a:rPr sz="6400">
                <a:solidFill>
                  <a:srgbClr val="FFFFFF"/>
                </a:solidFill>
              </a:rPr>
              <a:t>Is this exercise realistic?</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58" name="Group 758"/>
          <p:cNvGrpSpPr/>
          <p:nvPr/>
        </p:nvGrpSpPr>
        <p:grpSpPr>
          <a:xfrm>
            <a:off x="495300" y="2108200"/>
            <a:ext cx="12369800" cy="7493000"/>
            <a:chOff x="0" y="0"/>
            <a:chExt cx="12369800" cy="7493000"/>
          </a:xfrm>
        </p:grpSpPr>
        <p:sp>
          <p:nvSpPr>
            <p:cNvPr id="752" name="Shape 752"/>
            <p:cNvSpPr/>
            <p:nvPr/>
          </p:nvSpPr>
          <p:spPr>
            <a:xfrm>
              <a:off x="5778500" y="37338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3" name="Shape 753"/>
            <p:cNvSpPr/>
            <p:nvPr/>
          </p:nvSpPr>
          <p:spPr>
            <a:xfrm>
              <a:off x="5778500" y="12446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4" name="Shape 754"/>
            <p:cNvSpPr/>
            <p:nvPr/>
          </p:nvSpPr>
          <p:spPr>
            <a:xfrm>
              <a:off x="5778500" y="6223000"/>
              <a:ext cx="65913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5" name="Shape 755"/>
            <p:cNvSpPr/>
            <p:nvPr/>
          </p:nvSpPr>
          <p:spPr>
            <a:xfrm>
              <a:off x="0" y="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6" name="Shape 756"/>
            <p:cNvSpPr/>
            <p:nvPr/>
          </p:nvSpPr>
          <p:spPr>
            <a:xfrm>
              <a:off x="0" y="24765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7" name="Shape 757"/>
            <p:cNvSpPr/>
            <p:nvPr/>
          </p:nvSpPr>
          <p:spPr>
            <a:xfrm>
              <a:off x="0" y="4953000"/>
              <a:ext cx="5588000" cy="1270000"/>
            </a:xfrm>
            <a:prstGeom prst="roundRect">
              <a:avLst>
                <a:gd name="adj" fmla="val 8039"/>
              </a:avLst>
            </a:prstGeom>
            <a:solidFill>
              <a:srgbClr val="444444"/>
            </a:solidFill>
            <a:ln w="25400" cap="flat">
              <a:solidFill>
                <a:srgbClr val="FFFFFF"/>
              </a:solidFill>
              <a:prstDash val="solid"/>
              <a:miter lim="400000"/>
            </a:ln>
            <a:effectLst/>
          </p:spPr>
          <p:txBody>
            <a:bodyPr wrap="square" lIns="0" tIns="0" rIns="0" bIns="0" numCol="1" anchor="ctr">
              <a:noAutofit/>
            </a:bodyP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759" name="Shape 759"/>
          <p:cNvSpPr/>
          <p:nvPr/>
        </p:nvSpPr>
        <p:spPr>
          <a:xfrm>
            <a:off x="2347540" y="273050"/>
            <a:ext cx="82931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iat lat pippat eneat hilat oloat at-yurp .</a:t>
            </a:r>
          </a:p>
        </p:txBody>
      </p:sp>
      <p:grpSp>
        <p:nvGrpSpPr>
          <p:cNvPr id="762" name="Group 762"/>
          <p:cNvGrpSpPr/>
          <p:nvPr/>
        </p:nvGrpSpPr>
        <p:grpSpPr>
          <a:xfrm>
            <a:off x="4473455" y="4978400"/>
            <a:ext cx="6144223" cy="1654896"/>
            <a:chOff x="0" y="0"/>
            <a:chExt cx="6144221" cy="1654895"/>
          </a:xfrm>
        </p:grpSpPr>
        <p:sp>
          <p:nvSpPr>
            <p:cNvPr id="760" name="Shape 760"/>
            <p:cNvSpPr/>
            <p:nvPr/>
          </p:nvSpPr>
          <p:spPr>
            <a:xfrm>
              <a:off x="6004044" y="1257300"/>
              <a:ext cx="140178" cy="3975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61" name="Shape 761"/>
            <p:cNvSpPr/>
            <p:nvPr/>
          </p:nvSpPr>
          <p:spPr>
            <a:xfrm flipH="1">
              <a:off x="0" y="0"/>
              <a:ext cx="225545" cy="41908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763" name="Shape 763"/>
          <p:cNvSpPr/>
          <p:nvPr/>
        </p:nvSpPr>
        <p:spPr>
          <a:xfrm>
            <a:off x="1473200" y="3746500"/>
            <a:ext cx="137808" cy="456128"/>
          </a:xfrm>
          <a:prstGeom prst="line">
            <a:avLst/>
          </a:prstGeom>
          <a:ln w="25400">
            <a:solidFill>
              <a:srgbClr val="FFFFFF"/>
            </a:solidFill>
            <a:miter lim="400000"/>
          </a:ln>
        </p:spPr>
        <p:txBody>
          <a:bodyPr lIns="0" tIns="0" rIns="0" bIns="0"/>
          <a:lstStyle/>
          <a:p>
            <a:pPr lvl="0"/>
          </a:p>
        </p:txBody>
      </p:sp>
      <p:sp>
        <p:nvSpPr>
          <p:cNvPr id="764" name="Shape 764"/>
          <p:cNvSpPr/>
          <p:nvPr/>
        </p:nvSpPr>
        <p:spPr>
          <a:xfrm flipH="1">
            <a:off x="10734213" y="5029200"/>
            <a:ext cx="200487" cy="399195"/>
          </a:xfrm>
          <a:prstGeom prst="line">
            <a:avLst/>
          </a:prstGeom>
          <a:ln w="25400">
            <a:solidFill>
              <a:srgbClr val="FFFFFF"/>
            </a:solidFill>
            <a:miter lim="400000"/>
          </a:ln>
        </p:spPr>
        <p:txBody>
          <a:bodyPr lIns="0" tIns="0" rIns="0" bIns="0"/>
          <a:lstStyle/>
          <a:p>
            <a:pPr lvl="0"/>
          </a:p>
        </p:txBody>
      </p:sp>
      <p:grpSp>
        <p:nvGrpSpPr>
          <p:cNvPr id="769" name="Group 769"/>
          <p:cNvGrpSpPr/>
          <p:nvPr/>
        </p:nvGrpSpPr>
        <p:grpSpPr>
          <a:xfrm>
            <a:off x="1917700" y="2539999"/>
            <a:ext cx="884053" cy="4141882"/>
            <a:chOff x="0" y="0"/>
            <a:chExt cx="884052" cy="4141880"/>
          </a:xfrm>
        </p:grpSpPr>
        <p:grpSp>
          <p:nvGrpSpPr>
            <p:cNvPr id="767" name="Group 767"/>
            <p:cNvGrpSpPr/>
            <p:nvPr/>
          </p:nvGrpSpPr>
          <p:grpSpPr>
            <a:xfrm>
              <a:off x="0" y="0"/>
              <a:ext cx="502367" cy="4141881"/>
              <a:chOff x="0" y="0"/>
              <a:chExt cx="502366" cy="4141880"/>
            </a:xfrm>
          </p:grpSpPr>
          <p:sp>
            <p:nvSpPr>
              <p:cNvPr id="765" name="Shape 765"/>
              <p:cNvSpPr/>
              <p:nvPr/>
            </p:nvSpPr>
            <p:spPr>
              <a:xfrm>
                <a:off x="419100" y="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66" name="Shape 766"/>
              <p:cNvSpPr/>
              <p:nvPr/>
            </p:nvSpPr>
            <p:spPr>
              <a:xfrm>
                <a:off x="0" y="3733800"/>
                <a:ext cx="83267" cy="40808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768" name="Shape 768"/>
            <p:cNvSpPr/>
            <p:nvPr/>
          </p:nvSpPr>
          <p:spPr>
            <a:xfrm>
              <a:off x="812800" y="1231900"/>
              <a:ext cx="71253" cy="3957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770" name="Shape 770"/>
          <p:cNvSpPr/>
          <p:nvPr/>
        </p:nvSpPr>
        <p:spPr>
          <a:xfrm flipH="1">
            <a:off x="10786746" y="7480300"/>
            <a:ext cx="478154" cy="452161"/>
          </a:xfrm>
          <a:prstGeom prst="line">
            <a:avLst/>
          </a:prstGeom>
          <a:ln w="25400">
            <a:solidFill>
              <a:srgbClr val="FFFFFF"/>
            </a:solidFill>
            <a:miter lim="400000"/>
          </a:ln>
        </p:spPr>
        <p:txBody>
          <a:bodyPr lIns="0" tIns="0" rIns="0" bIns="0"/>
          <a:lstStyle/>
          <a:p>
            <a:pPr lvl="0"/>
          </a:p>
        </p:txBody>
      </p:sp>
      <p:grpSp>
        <p:nvGrpSpPr>
          <p:cNvPr id="780" name="Group 780"/>
          <p:cNvGrpSpPr/>
          <p:nvPr/>
        </p:nvGrpSpPr>
        <p:grpSpPr>
          <a:xfrm>
            <a:off x="2311400" y="2565399"/>
            <a:ext cx="7658100" cy="6575774"/>
            <a:chOff x="0" y="0"/>
            <a:chExt cx="7658099" cy="6575772"/>
          </a:xfrm>
        </p:grpSpPr>
        <p:grpSp>
          <p:nvGrpSpPr>
            <p:cNvPr id="777" name="Group 777"/>
            <p:cNvGrpSpPr/>
            <p:nvPr/>
          </p:nvGrpSpPr>
          <p:grpSpPr>
            <a:xfrm>
              <a:off x="0" y="-1"/>
              <a:ext cx="2958440" cy="2810463"/>
              <a:chOff x="0" y="0"/>
              <a:chExt cx="2958439" cy="2810461"/>
            </a:xfrm>
          </p:grpSpPr>
          <p:grpSp>
            <p:nvGrpSpPr>
              <p:cNvPr id="775" name="Group 775"/>
              <p:cNvGrpSpPr/>
              <p:nvPr/>
            </p:nvGrpSpPr>
            <p:grpSpPr>
              <a:xfrm>
                <a:off x="1117600" y="-1"/>
                <a:ext cx="1840840" cy="1676652"/>
                <a:chOff x="0" y="0"/>
                <a:chExt cx="1840839" cy="1676650"/>
              </a:xfrm>
            </p:grpSpPr>
            <p:grpSp>
              <p:nvGrpSpPr>
                <p:cNvPr id="773" name="Group 773"/>
                <p:cNvGrpSpPr/>
                <p:nvPr/>
              </p:nvGrpSpPr>
              <p:grpSpPr>
                <a:xfrm>
                  <a:off x="826160" y="0"/>
                  <a:ext cx="1014680" cy="1676651"/>
                  <a:chOff x="0" y="0"/>
                  <a:chExt cx="1014678" cy="1676650"/>
                </a:xfrm>
              </p:grpSpPr>
              <p:sp>
                <p:nvSpPr>
                  <p:cNvPr id="771" name="Shape 771"/>
                  <p:cNvSpPr/>
                  <p:nvPr/>
                </p:nvSpPr>
                <p:spPr>
                  <a:xfrm flipH="1">
                    <a:off x="0" y="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72" name="Shape 772"/>
                  <p:cNvSpPr/>
                  <p:nvPr/>
                </p:nvSpPr>
                <p:spPr>
                  <a:xfrm flipH="1">
                    <a:off x="926439" y="1282700"/>
                    <a:ext cx="88240" cy="3939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774" name="Shape 774"/>
                <p:cNvSpPr/>
                <p:nvPr/>
              </p:nvSpPr>
              <p:spPr>
                <a:xfrm>
                  <a:off x="0" y="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776" name="Shape 776"/>
              <p:cNvSpPr/>
              <p:nvPr/>
            </p:nvSpPr>
            <p:spPr>
              <a:xfrm>
                <a:off x="0" y="2425700"/>
                <a:ext cx="262710" cy="384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778" name="Shape 778"/>
            <p:cNvSpPr/>
            <p:nvPr/>
          </p:nvSpPr>
          <p:spPr>
            <a:xfrm flipH="1">
              <a:off x="7582287" y="0"/>
              <a:ext cx="75813" cy="4289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79" name="Shape 779"/>
            <p:cNvSpPr/>
            <p:nvPr/>
          </p:nvSpPr>
          <p:spPr>
            <a:xfrm flipH="1">
              <a:off x="342900" y="6190075"/>
              <a:ext cx="7365" cy="3856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786" name="Group 786"/>
          <p:cNvGrpSpPr/>
          <p:nvPr/>
        </p:nvGrpSpPr>
        <p:grpSpPr>
          <a:xfrm>
            <a:off x="2913612" y="3784600"/>
            <a:ext cx="6433588" cy="2852051"/>
            <a:chOff x="0" y="0"/>
            <a:chExt cx="6433587" cy="2852050"/>
          </a:xfrm>
        </p:grpSpPr>
        <p:grpSp>
          <p:nvGrpSpPr>
            <p:cNvPr id="784" name="Group 784"/>
            <p:cNvGrpSpPr/>
            <p:nvPr/>
          </p:nvGrpSpPr>
          <p:grpSpPr>
            <a:xfrm>
              <a:off x="0" y="0"/>
              <a:ext cx="1638301" cy="2852051"/>
              <a:chOff x="0" y="0"/>
              <a:chExt cx="1638300" cy="2852050"/>
            </a:xfrm>
          </p:grpSpPr>
          <p:sp>
            <p:nvSpPr>
              <p:cNvPr id="781" name="Shape 781"/>
              <p:cNvSpPr/>
              <p:nvPr/>
            </p:nvSpPr>
            <p:spPr>
              <a:xfrm flipH="1">
                <a:off x="903775"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82" name="Shape 782"/>
              <p:cNvSpPr/>
              <p:nvPr/>
            </p:nvSpPr>
            <p:spPr>
              <a:xfrm flipH="1">
                <a:off x="1632987" y="0"/>
                <a:ext cx="5314"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83" name="Shape 783"/>
              <p:cNvSpPr/>
              <p:nvPr/>
            </p:nvSpPr>
            <p:spPr>
              <a:xfrm>
                <a:off x="0" y="24765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785" name="Shape 785"/>
            <p:cNvSpPr/>
            <p:nvPr/>
          </p:nvSpPr>
          <p:spPr>
            <a:xfrm flipH="1">
              <a:off x="6157060" y="25400"/>
              <a:ext cx="276528" cy="4276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790" name="Group 790"/>
          <p:cNvGrpSpPr/>
          <p:nvPr/>
        </p:nvGrpSpPr>
        <p:grpSpPr>
          <a:xfrm>
            <a:off x="3306491" y="5029200"/>
            <a:ext cx="6901414" cy="4038942"/>
            <a:chOff x="0" y="0"/>
            <a:chExt cx="6901412" cy="4038941"/>
          </a:xfrm>
        </p:grpSpPr>
        <p:sp>
          <p:nvSpPr>
            <p:cNvPr id="787" name="Shape 787"/>
            <p:cNvSpPr/>
            <p:nvPr/>
          </p:nvSpPr>
          <p:spPr>
            <a:xfrm flipH="1">
              <a:off x="0" y="0"/>
              <a:ext cx="478109" cy="3672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88" name="Shape 788"/>
            <p:cNvSpPr/>
            <p:nvPr/>
          </p:nvSpPr>
          <p:spPr>
            <a:xfrm flipH="1">
              <a:off x="5659708" y="2500509"/>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89" name="Shape 789"/>
            <p:cNvSpPr/>
            <p:nvPr/>
          </p:nvSpPr>
          <p:spPr>
            <a:xfrm flipH="1">
              <a:off x="6586808" y="3683000"/>
              <a:ext cx="314605" cy="3559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795" name="Group 795"/>
          <p:cNvGrpSpPr/>
          <p:nvPr/>
        </p:nvGrpSpPr>
        <p:grpSpPr>
          <a:xfrm>
            <a:off x="3149600" y="2578100"/>
            <a:ext cx="7632701" cy="6549074"/>
            <a:chOff x="0" y="0"/>
            <a:chExt cx="7632699" cy="6549073"/>
          </a:xfrm>
        </p:grpSpPr>
        <p:grpSp>
          <p:nvGrpSpPr>
            <p:cNvPr id="793" name="Group 793"/>
            <p:cNvGrpSpPr/>
            <p:nvPr/>
          </p:nvGrpSpPr>
          <p:grpSpPr>
            <a:xfrm>
              <a:off x="0" y="2413000"/>
              <a:ext cx="7225799" cy="4136074"/>
              <a:chOff x="0" y="0"/>
              <a:chExt cx="7225798" cy="4136073"/>
            </a:xfrm>
          </p:grpSpPr>
          <p:sp>
            <p:nvSpPr>
              <p:cNvPr id="791" name="Shape 791"/>
              <p:cNvSpPr/>
              <p:nvPr/>
            </p:nvSpPr>
            <p:spPr>
              <a:xfrm>
                <a:off x="0" y="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92" name="Shape 792"/>
              <p:cNvSpPr/>
              <p:nvPr/>
            </p:nvSpPr>
            <p:spPr>
              <a:xfrm>
                <a:off x="6540500" y="3733800"/>
                <a:ext cx="685299" cy="4022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794" name="Shape 794"/>
            <p:cNvSpPr/>
            <p:nvPr/>
          </p:nvSpPr>
          <p:spPr>
            <a:xfrm flipH="1">
              <a:off x="7216883" y="0"/>
              <a:ext cx="415818" cy="3987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839" name="Group 839"/>
          <p:cNvGrpSpPr/>
          <p:nvPr/>
        </p:nvGrpSpPr>
        <p:grpSpPr>
          <a:xfrm>
            <a:off x="1650999" y="2628900"/>
            <a:ext cx="10059154" cy="6476795"/>
            <a:chOff x="0" y="0"/>
            <a:chExt cx="10059152" cy="6476794"/>
          </a:xfrm>
        </p:grpSpPr>
        <p:grpSp>
          <p:nvGrpSpPr>
            <p:cNvPr id="808" name="Group 808"/>
            <p:cNvGrpSpPr/>
            <p:nvPr/>
          </p:nvGrpSpPr>
          <p:grpSpPr>
            <a:xfrm>
              <a:off x="0" y="2362200"/>
              <a:ext cx="3259044" cy="4111973"/>
              <a:chOff x="0" y="0"/>
              <a:chExt cx="3259043" cy="4111972"/>
            </a:xfrm>
          </p:grpSpPr>
          <p:sp>
            <p:nvSpPr>
              <p:cNvPr id="796" name="Shape 796"/>
              <p:cNvSpPr/>
              <p:nvPr/>
            </p:nvSpPr>
            <p:spPr>
              <a:xfrm flipH="1">
                <a:off x="1150752" y="1242798"/>
                <a:ext cx="2066293" cy="45900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97" name="Shape 797"/>
              <p:cNvSpPr/>
              <p:nvPr/>
            </p:nvSpPr>
            <p:spPr>
              <a:xfrm>
                <a:off x="1902947" y="1260309"/>
                <a:ext cx="784597" cy="38524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98" name="Shape 798"/>
              <p:cNvSpPr/>
              <p:nvPr/>
            </p:nvSpPr>
            <p:spPr>
              <a:xfrm>
                <a:off x="2565400" y="1270000"/>
                <a:ext cx="693644" cy="37555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799" name="Shape 799"/>
              <p:cNvSpPr/>
              <p:nvPr/>
            </p:nvSpPr>
            <p:spPr>
              <a:xfrm>
                <a:off x="0" y="0"/>
                <a:ext cx="240183" cy="4197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00" name="Shape 800"/>
              <p:cNvSpPr/>
              <p:nvPr/>
            </p:nvSpPr>
            <p:spPr>
              <a:xfrm>
                <a:off x="558800" y="2463800"/>
                <a:ext cx="119157" cy="3724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01" name="Shape 801"/>
              <p:cNvSpPr/>
              <p:nvPr/>
            </p:nvSpPr>
            <p:spPr>
              <a:xfrm>
                <a:off x="1196650" y="2514600"/>
                <a:ext cx="59168" cy="3742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02" name="Shape 802"/>
              <p:cNvSpPr/>
              <p:nvPr/>
            </p:nvSpPr>
            <p:spPr>
              <a:xfrm flipH="1">
                <a:off x="1918156" y="2527300"/>
                <a:ext cx="15095" cy="2962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03" name="Shape 803"/>
              <p:cNvSpPr/>
              <p:nvPr/>
            </p:nvSpPr>
            <p:spPr>
              <a:xfrm flipH="1">
                <a:off x="2534117" y="2501900"/>
                <a:ext cx="122578" cy="33439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04" name="Shape 804"/>
              <p:cNvSpPr/>
              <p:nvPr/>
            </p:nvSpPr>
            <p:spPr>
              <a:xfrm flipH="1">
                <a:off x="1397000" y="3711842"/>
                <a:ext cx="1014541" cy="4001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05" name="Shape 805"/>
              <p:cNvSpPr/>
              <p:nvPr/>
            </p:nvSpPr>
            <p:spPr>
              <a:xfrm>
                <a:off x="231450" y="3721100"/>
                <a:ext cx="201354" cy="3759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06" name="Shape 806"/>
              <p:cNvSpPr/>
              <p:nvPr/>
            </p:nvSpPr>
            <p:spPr>
              <a:xfrm>
                <a:off x="1971350" y="3695700"/>
                <a:ext cx="317614" cy="39830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07" name="Shape 807"/>
              <p:cNvSpPr/>
              <p:nvPr/>
            </p:nvSpPr>
            <p:spPr>
              <a:xfrm flipH="1">
                <a:off x="2779270" y="3695700"/>
                <a:ext cx="319531" cy="3838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814" name="Group 814"/>
            <p:cNvGrpSpPr/>
            <p:nvPr/>
          </p:nvGrpSpPr>
          <p:grpSpPr>
            <a:xfrm>
              <a:off x="5346700" y="0"/>
              <a:ext cx="4712453" cy="395707"/>
              <a:chOff x="0" y="0"/>
              <a:chExt cx="4712452" cy="395706"/>
            </a:xfrm>
          </p:grpSpPr>
          <p:sp>
            <p:nvSpPr>
              <p:cNvPr id="809" name="Shape 809"/>
              <p:cNvSpPr/>
              <p:nvPr/>
            </p:nvSpPr>
            <p:spPr>
              <a:xfrm flipH="1">
                <a:off x="4244330" y="0"/>
                <a:ext cx="468123" cy="3129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10" name="Shape 810"/>
              <p:cNvSpPr/>
              <p:nvPr/>
            </p:nvSpPr>
            <p:spPr>
              <a:xfrm>
                <a:off x="2096252" y="0"/>
                <a:ext cx="116809" cy="3654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11" name="Shape 811"/>
              <p:cNvSpPr/>
              <p:nvPr/>
            </p:nvSpPr>
            <p:spPr>
              <a:xfrm>
                <a:off x="0" y="12700"/>
                <a:ext cx="269345" cy="370284"/>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12" name="Shape 812"/>
              <p:cNvSpPr/>
              <p:nvPr/>
            </p:nvSpPr>
            <p:spPr>
              <a:xfrm>
                <a:off x="689607" y="15253"/>
                <a:ext cx="226595" cy="37388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13" name="Shape 813"/>
              <p:cNvSpPr/>
              <p:nvPr/>
            </p:nvSpPr>
            <p:spPr>
              <a:xfrm flipH="1">
                <a:off x="1511300" y="1270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819" name="Group 819"/>
            <p:cNvGrpSpPr/>
            <p:nvPr/>
          </p:nvGrpSpPr>
          <p:grpSpPr>
            <a:xfrm>
              <a:off x="6248400" y="1181100"/>
              <a:ext cx="2905998" cy="459207"/>
              <a:chOff x="0" y="0"/>
              <a:chExt cx="2905997" cy="459206"/>
            </a:xfrm>
          </p:grpSpPr>
          <p:sp>
            <p:nvSpPr>
              <p:cNvPr id="815" name="Shape 815"/>
              <p:cNvSpPr/>
              <p:nvPr/>
            </p:nvSpPr>
            <p:spPr>
              <a:xfrm flipH="1">
                <a:off x="533400" y="77430"/>
                <a:ext cx="112545" cy="38177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16" name="Shape 816"/>
              <p:cNvSpPr/>
              <p:nvPr/>
            </p:nvSpPr>
            <p:spPr>
              <a:xfrm>
                <a:off x="0" y="38100"/>
                <a:ext cx="90702" cy="3764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17" name="Shape 817"/>
              <p:cNvSpPr/>
              <p:nvPr/>
            </p:nvSpPr>
            <p:spPr>
              <a:xfrm flipH="1">
                <a:off x="2057400" y="1270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18" name="Shape 818"/>
              <p:cNvSpPr/>
              <p:nvPr/>
            </p:nvSpPr>
            <p:spPr>
              <a:xfrm flipH="1">
                <a:off x="2832100" y="0"/>
                <a:ext cx="73898" cy="41014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824" name="Group 824"/>
            <p:cNvGrpSpPr/>
            <p:nvPr/>
          </p:nvGrpSpPr>
          <p:grpSpPr>
            <a:xfrm>
              <a:off x="6001285" y="2425700"/>
              <a:ext cx="2188870" cy="397440"/>
              <a:chOff x="0" y="0"/>
              <a:chExt cx="2188868" cy="397439"/>
            </a:xfrm>
          </p:grpSpPr>
          <p:sp>
            <p:nvSpPr>
              <p:cNvPr id="820" name="Shape 820"/>
              <p:cNvSpPr/>
              <p:nvPr/>
            </p:nvSpPr>
            <p:spPr>
              <a:xfrm>
                <a:off x="0" y="6064"/>
                <a:ext cx="107415" cy="391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21" name="Shape 821"/>
              <p:cNvSpPr/>
              <p:nvPr/>
            </p:nvSpPr>
            <p:spPr>
              <a:xfrm flipH="1">
                <a:off x="7805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22" name="Shape 822"/>
              <p:cNvSpPr/>
              <p:nvPr/>
            </p:nvSpPr>
            <p:spPr>
              <a:xfrm flipH="1">
                <a:off x="1377414" y="0"/>
                <a:ext cx="5313" cy="3830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23" name="Shape 823"/>
              <p:cNvSpPr/>
              <p:nvPr/>
            </p:nvSpPr>
            <p:spPr>
              <a:xfrm flipH="1">
                <a:off x="2179315" y="6064"/>
                <a:ext cx="9554" cy="370376"/>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830" name="Group 830"/>
            <p:cNvGrpSpPr/>
            <p:nvPr/>
          </p:nvGrpSpPr>
          <p:grpSpPr>
            <a:xfrm>
              <a:off x="5809212" y="3632131"/>
              <a:ext cx="3668477" cy="393131"/>
              <a:chOff x="0" y="0"/>
              <a:chExt cx="3668475" cy="393129"/>
            </a:xfrm>
          </p:grpSpPr>
          <p:sp>
            <p:nvSpPr>
              <p:cNvPr id="825" name="Shape 825"/>
              <p:cNvSpPr/>
              <p:nvPr/>
            </p:nvSpPr>
            <p:spPr>
              <a:xfrm flipH="1">
                <a:off x="2766182" y="25400"/>
                <a:ext cx="902294"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26" name="Shape 826"/>
              <p:cNvSpPr/>
              <p:nvPr/>
            </p:nvSpPr>
            <p:spPr>
              <a:xfrm>
                <a:off x="0" y="68"/>
                <a:ext cx="297139" cy="393062"/>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27" name="Shape 827"/>
              <p:cNvSpPr/>
              <p:nvPr/>
            </p:nvSpPr>
            <p:spPr>
              <a:xfrm flipH="1">
                <a:off x="787444" y="0"/>
                <a:ext cx="546489" cy="37562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28" name="Shape 828"/>
              <p:cNvSpPr/>
              <p:nvPr/>
            </p:nvSpPr>
            <p:spPr>
              <a:xfrm>
                <a:off x="699890" y="7889"/>
                <a:ext cx="817042" cy="36773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29" name="Shape 829"/>
              <p:cNvSpPr/>
              <p:nvPr/>
            </p:nvSpPr>
            <p:spPr>
              <a:xfrm>
                <a:off x="1960678" y="25400"/>
                <a:ext cx="17512" cy="3151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834" name="Group 834"/>
            <p:cNvGrpSpPr/>
            <p:nvPr/>
          </p:nvGrpSpPr>
          <p:grpSpPr>
            <a:xfrm>
              <a:off x="5511800" y="4826000"/>
              <a:ext cx="2981788" cy="425028"/>
              <a:chOff x="0" y="0"/>
              <a:chExt cx="2981787" cy="425027"/>
            </a:xfrm>
          </p:grpSpPr>
          <p:sp>
            <p:nvSpPr>
              <p:cNvPr id="831" name="Shape 831"/>
              <p:cNvSpPr/>
              <p:nvPr/>
            </p:nvSpPr>
            <p:spPr>
              <a:xfrm>
                <a:off x="0" y="0"/>
                <a:ext cx="469900" cy="42110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32" name="Shape 832"/>
              <p:cNvSpPr/>
              <p:nvPr/>
            </p:nvSpPr>
            <p:spPr>
              <a:xfrm>
                <a:off x="699616" y="22276"/>
                <a:ext cx="506884" cy="3988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33" name="Shape 833"/>
              <p:cNvSpPr/>
              <p:nvPr/>
            </p:nvSpPr>
            <p:spPr>
              <a:xfrm flipH="1">
                <a:off x="2608310" y="63500"/>
                <a:ext cx="373478" cy="36152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
          <p:nvSpPr>
            <p:cNvPr id="835" name="Shape 835"/>
            <p:cNvSpPr/>
            <p:nvPr/>
          </p:nvSpPr>
          <p:spPr>
            <a:xfrm>
              <a:off x="5788304" y="6096000"/>
              <a:ext cx="230493" cy="32826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36" name="Shape 836"/>
            <p:cNvSpPr/>
            <p:nvPr/>
          </p:nvSpPr>
          <p:spPr>
            <a:xfrm flipH="1">
              <a:off x="6666701" y="6091552"/>
              <a:ext cx="682928" cy="35022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37" name="Shape 837"/>
            <p:cNvSpPr/>
            <p:nvPr/>
          </p:nvSpPr>
          <p:spPr>
            <a:xfrm>
              <a:off x="6578600" y="6057900"/>
              <a:ext cx="753518" cy="418895"/>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838" name="Shape 838"/>
            <p:cNvSpPr/>
            <p:nvPr/>
          </p:nvSpPr>
          <p:spPr>
            <a:xfrm flipH="1">
              <a:off x="9256977" y="6083300"/>
              <a:ext cx="255323" cy="371173"/>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grpSp>
        <p:nvGrpSpPr>
          <p:cNvPr id="842" name="Group 842"/>
          <p:cNvGrpSpPr/>
          <p:nvPr/>
        </p:nvGrpSpPr>
        <p:grpSpPr>
          <a:xfrm>
            <a:off x="594890" y="2101850"/>
            <a:ext cx="12036923" cy="7397751"/>
            <a:chOff x="0" y="203200"/>
            <a:chExt cx="12036921" cy="7397750"/>
          </a:xfrm>
        </p:grpSpPr>
        <p:sp>
          <p:nvSpPr>
            <p:cNvPr id="840" name="Shape 840"/>
            <p:cNvSpPr/>
            <p:nvPr/>
          </p:nvSpPr>
          <p:spPr>
            <a:xfrm>
              <a:off x="0" y="203200"/>
              <a:ext cx="5616712"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ok-voon ororok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at-voon bichat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ok-drubel ok-voon anok plok sprok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at-drubel at-voon pippat rrat dat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erok sprok izok hihok ghirok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dat arrat vat hilat .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ok-voon anok drok brok jok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at-voon krat pippat sat 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farok izok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jjat quat cat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sprok izok jok stok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dat krat quat cat .</a:t>
              </a:r>
            </a:p>
          </p:txBody>
        </p:sp>
        <p:sp>
          <p:nvSpPr>
            <p:cNvPr id="841" name="Shape 841"/>
            <p:cNvSpPr/>
            <p:nvPr/>
          </p:nvSpPr>
          <p:spPr>
            <a:xfrm>
              <a:off x="5455245" y="209550"/>
              <a:ext cx="6581677" cy="739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farok ororok lalok sprok izok enemok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jjat bichat wat dat vat eneat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brok anok plok 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iat lat pippat rrat nnat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wiwok nok izok kantok ok-yurp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totat nnat quat oloat at-yurp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mok nok yorok ghirok clok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gat mat bat hilat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nok crrrok hihok yorok zanzanok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arrat mat zanzanat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lalok rarok nok izok hihok mok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	wat nnat forat arrat vat gat .</a:t>
              </a:r>
            </a:p>
          </p:txBody>
        </p:sp>
      </p:grpSp>
      <p:sp>
        <p:nvSpPr>
          <p:cNvPr id="843" name="Shape 843"/>
          <p:cNvSpPr/>
          <p:nvPr/>
        </p:nvSpPr>
        <p:spPr>
          <a:xfrm>
            <a:off x="1358900" y="1254125"/>
            <a:ext cx="102870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300">
                <a:solidFill>
                  <a:srgbClr val="FFFFFF"/>
                </a:solidFill>
                <a:latin typeface="+mn-lt"/>
                <a:ea typeface="+mn-ea"/>
                <a:cs typeface="+mn-cs"/>
                <a:sym typeface="Palatino"/>
              </a:defRPr>
            </a:lvl1pPr>
          </a:lstStyle>
          <a:p>
            <a:pPr lvl="0">
              <a:defRPr sz="1800">
                <a:solidFill>
                  <a:srgbClr val="000000"/>
                </a:solidFill>
              </a:defRPr>
            </a:pPr>
            <a:r>
              <a:rPr sz="3300">
                <a:solidFill>
                  <a:srgbClr val="FFFFFF"/>
                </a:solidFill>
              </a:rPr>
              <a:t>lalok brok anok ghirok enemok kantok ok-yurp .</a:t>
            </a:r>
          </a:p>
        </p:txBody>
      </p:sp>
      <p:sp>
        <p:nvSpPr>
          <p:cNvPr id="844" name="Shape 844"/>
          <p:cNvSpPr/>
          <p:nvPr/>
        </p:nvSpPr>
        <p:spPr>
          <a:xfrm flipH="1">
            <a:off x="2241401" y="889000"/>
            <a:ext cx="565299" cy="602897"/>
          </a:xfrm>
          <a:prstGeom prst="line">
            <a:avLst/>
          </a:prstGeom>
          <a:ln w="25400">
            <a:solidFill>
              <a:srgbClr val="FFFFFF"/>
            </a:solidFill>
            <a:miter lim="400000"/>
          </a:ln>
        </p:spPr>
        <p:txBody>
          <a:bodyPr lIns="0" tIns="0" rIns="0" bIns="0"/>
          <a:lstStyle/>
          <a:p>
            <a:pPr lvl="0"/>
          </a:p>
        </p:txBody>
      </p:sp>
      <p:sp>
        <p:nvSpPr>
          <p:cNvPr id="845" name="Shape 845"/>
          <p:cNvSpPr/>
          <p:nvPr/>
        </p:nvSpPr>
        <p:spPr>
          <a:xfrm flipH="1">
            <a:off x="2857500" y="889000"/>
            <a:ext cx="565299" cy="602897"/>
          </a:xfrm>
          <a:prstGeom prst="line">
            <a:avLst/>
          </a:prstGeom>
          <a:ln w="25400">
            <a:solidFill>
              <a:srgbClr val="FFFFFF"/>
            </a:solidFill>
            <a:miter lim="400000"/>
          </a:ln>
        </p:spPr>
        <p:txBody>
          <a:bodyPr lIns="0" tIns="0" rIns="0" bIns="0"/>
          <a:lstStyle/>
          <a:p>
            <a:pPr lvl="0"/>
          </a:p>
        </p:txBody>
      </p:sp>
      <p:sp>
        <p:nvSpPr>
          <p:cNvPr id="846" name="Shape 846"/>
          <p:cNvSpPr/>
          <p:nvPr/>
        </p:nvSpPr>
        <p:spPr>
          <a:xfrm flipH="1">
            <a:off x="3962400" y="889000"/>
            <a:ext cx="565299" cy="602897"/>
          </a:xfrm>
          <a:prstGeom prst="line">
            <a:avLst/>
          </a:prstGeom>
          <a:ln w="25400">
            <a:solidFill>
              <a:srgbClr val="FFFFFF"/>
            </a:solidFill>
            <a:miter lim="400000"/>
          </a:ln>
        </p:spPr>
        <p:txBody>
          <a:bodyPr lIns="0" tIns="0" rIns="0" bIns="0"/>
          <a:lstStyle/>
          <a:p>
            <a:pPr lvl="0"/>
          </a:p>
        </p:txBody>
      </p:sp>
      <p:sp>
        <p:nvSpPr>
          <p:cNvPr id="847" name="Shape 847"/>
          <p:cNvSpPr/>
          <p:nvPr/>
        </p:nvSpPr>
        <p:spPr>
          <a:xfrm>
            <a:off x="5911998" y="889000"/>
            <a:ext cx="1372558" cy="585386"/>
          </a:xfrm>
          <a:prstGeom prst="line">
            <a:avLst/>
          </a:prstGeom>
          <a:ln w="25400">
            <a:solidFill>
              <a:srgbClr val="FFFFFF"/>
            </a:solidFill>
            <a:miter lim="400000"/>
          </a:ln>
        </p:spPr>
        <p:txBody>
          <a:bodyPr lIns="0" tIns="0" rIns="0" bIns="0"/>
          <a:lstStyle/>
          <a:p>
            <a:pPr lvl="0"/>
          </a:p>
        </p:txBody>
      </p:sp>
      <p:sp>
        <p:nvSpPr>
          <p:cNvPr id="848" name="Shape 848"/>
          <p:cNvSpPr/>
          <p:nvPr/>
        </p:nvSpPr>
        <p:spPr>
          <a:xfrm flipH="1">
            <a:off x="5585993" y="889000"/>
            <a:ext cx="1430906" cy="567875"/>
          </a:xfrm>
          <a:prstGeom prst="line">
            <a:avLst/>
          </a:prstGeom>
          <a:ln w="25400">
            <a:solidFill>
              <a:srgbClr val="FFFFFF"/>
            </a:solidFill>
            <a:miter lim="400000"/>
          </a:ln>
        </p:spPr>
        <p:txBody>
          <a:bodyPr lIns="0" tIns="0" rIns="0" bIns="0"/>
          <a:lstStyle/>
          <a:p>
            <a:pPr lvl="0"/>
          </a:p>
        </p:txBody>
      </p:sp>
      <p:sp>
        <p:nvSpPr>
          <p:cNvPr id="849" name="Shape 849"/>
          <p:cNvSpPr/>
          <p:nvPr/>
        </p:nvSpPr>
        <p:spPr>
          <a:xfrm>
            <a:off x="8178800" y="889000"/>
            <a:ext cx="337702" cy="585386"/>
          </a:xfrm>
          <a:prstGeom prst="line">
            <a:avLst/>
          </a:prstGeom>
          <a:ln w="25400">
            <a:solidFill>
              <a:srgbClr val="FFFFFF"/>
            </a:solidFill>
            <a:miter lim="400000"/>
          </a:ln>
        </p:spPr>
        <p:txBody>
          <a:bodyPr lIns="0" tIns="0" rIns="0" bIns="0"/>
          <a:lstStyle/>
          <a:p>
            <a:pPr lvl="0"/>
          </a:p>
        </p:txBody>
      </p:sp>
      <p:sp>
        <p:nvSpPr>
          <p:cNvPr id="850" name="Shape 850"/>
          <p:cNvSpPr/>
          <p:nvPr/>
        </p:nvSpPr>
        <p:spPr>
          <a:xfrm>
            <a:off x="9626600" y="889000"/>
            <a:ext cx="337702" cy="585386"/>
          </a:xfrm>
          <a:prstGeom prst="line">
            <a:avLst/>
          </a:prstGeom>
          <a:ln w="25400">
            <a:solidFill>
              <a:srgbClr val="FFFFFF"/>
            </a:solidFill>
            <a:miter lim="400000"/>
          </a:ln>
        </p:spPr>
        <p:txBody>
          <a:bodyPr lIns="0" tIns="0" rIns="0" bIns="0"/>
          <a:lstStyle/>
          <a:p>
            <a:pPr lvl="0"/>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nvSpPr>
        <p:spPr>
          <a:xfrm>
            <a:off x="7768205" y="3548872"/>
            <a:ext cx="5134585" cy="2095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4000">
                <a:solidFill>
                  <a:srgbClr val="FFFFFF"/>
                </a:solidFill>
                <a:latin typeface="+mn-lt"/>
                <a:ea typeface="+mn-ea"/>
                <a:cs typeface="+mn-cs"/>
                <a:sym typeface="Palatino"/>
              </a:rPr>
              <a:t>The Confusion of Tongues</a:t>
            </a:r>
            <a:endParaRPr i="1" sz="40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4000">
                <a:solidFill>
                  <a:srgbClr val="FFFFFF"/>
                </a:solidFill>
                <a:latin typeface="+mn-lt"/>
                <a:ea typeface="+mn-ea"/>
                <a:cs typeface="+mn-cs"/>
                <a:sym typeface="Palatino"/>
              </a:rPr>
              <a:t>Gustave Doré (1865)</a:t>
            </a:r>
          </a:p>
        </p:txBody>
      </p:sp>
      <p:pic>
        <p:nvPicPr>
          <p:cNvPr id="56" name="pasted-image.jpg"/>
          <p:cNvPicPr/>
          <p:nvPr/>
        </p:nvPicPr>
        <p:blipFill>
          <a:blip r:embed="rId3">
            <a:extLst/>
          </a:blip>
          <a:stretch>
            <a:fillRect/>
          </a:stretch>
        </p:blipFill>
        <p:spPr>
          <a:xfrm>
            <a:off x="-5499" y="-1"/>
            <a:ext cx="7666370" cy="9753601"/>
          </a:xfrm>
          <a:prstGeom prst="rect">
            <a:avLst/>
          </a:prstGeom>
          <a:ln w="12700">
            <a:miter lim="400000"/>
          </a:ln>
        </p:spPr>
      </p:pic>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4" name="Shape 854"/>
          <p:cNvSpPr/>
          <p:nvPr/>
        </p:nvSpPr>
        <p:spPr>
          <a:xfrm>
            <a:off x="6273800" y="5842000"/>
            <a:ext cx="6591300" cy="1270000"/>
          </a:xfrm>
          <a:prstGeom prst="roundRect">
            <a:avLst>
              <a:gd name="adj" fmla="val 8039"/>
            </a:avLst>
          </a:prstGeom>
          <a:solidFill>
            <a:srgbClr val="444444"/>
          </a:solidFill>
          <a:ln w="25400">
            <a:solidFill>
              <a:srgbClr val="FFFFFF"/>
            </a:solidFill>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55" name="Shape 855"/>
          <p:cNvSpPr/>
          <p:nvPr/>
        </p:nvSpPr>
        <p:spPr>
          <a:xfrm>
            <a:off x="6273800" y="3352800"/>
            <a:ext cx="6591300" cy="1270000"/>
          </a:xfrm>
          <a:prstGeom prst="roundRect">
            <a:avLst>
              <a:gd name="adj" fmla="val 8039"/>
            </a:avLst>
          </a:prstGeom>
          <a:solidFill>
            <a:srgbClr val="444444"/>
          </a:solidFill>
          <a:ln w="25400">
            <a:solidFill>
              <a:srgbClr val="FFFFFF"/>
            </a:solidFill>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56" name="Shape 856"/>
          <p:cNvSpPr/>
          <p:nvPr/>
        </p:nvSpPr>
        <p:spPr>
          <a:xfrm>
            <a:off x="6273800" y="8331200"/>
            <a:ext cx="6591300" cy="1270000"/>
          </a:xfrm>
          <a:prstGeom prst="roundRect">
            <a:avLst>
              <a:gd name="adj" fmla="val 8039"/>
            </a:avLst>
          </a:prstGeom>
          <a:solidFill>
            <a:srgbClr val="444444"/>
          </a:solidFill>
          <a:ln w="25400">
            <a:solidFill>
              <a:srgbClr val="FFFFFF"/>
            </a:solidFill>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57" name="Shape 857"/>
          <p:cNvSpPr/>
          <p:nvPr/>
        </p:nvSpPr>
        <p:spPr>
          <a:xfrm>
            <a:off x="6216352" y="2095500"/>
            <a:ext cx="6698358" cy="7391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the clients and the associates are enemies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los clientes y los asociados son enemigos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the company has three groups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la empresa tiene tres grupos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its groups are in Europe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sus grupos estan en Europa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the modern groups sell strong pharmaceuticals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los grupos modernos venden medicinas fuertes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the groups do not sell zanzanine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los grupos no venden zanzanina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the small groups are not modern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los grupos pequenos no son modernos .</a:t>
            </a:r>
          </a:p>
        </p:txBody>
      </p:sp>
      <p:sp>
        <p:nvSpPr>
          <p:cNvPr id="858" name="Shape 858"/>
          <p:cNvSpPr/>
          <p:nvPr/>
        </p:nvSpPr>
        <p:spPr>
          <a:xfrm>
            <a:off x="495300" y="2108200"/>
            <a:ext cx="5588000" cy="1270000"/>
          </a:xfrm>
          <a:prstGeom prst="roundRect">
            <a:avLst>
              <a:gd name="adj" fmla="val 8039"/>
            </a:avLst>
          </a:prstGeom>
          <a:solidFill>
            <a:srgbClr val="444444"/>
          </a:solidFill>
          <a:ln w="25400">
            <a:solidFill>
              <a:srgbClr val="FFFFFF"/>
            </a:solidFill>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59" name="Shape 859"/>
          <p:cNvSpPr/>
          <p:nvPr/>
        </p:nvSpPr>
        <p:spPr>
          <a:xfrm>
            <a:off x="495300" y="4584700"/>
            <a:ext cx="5588000" cy="1270000"/>
          </a:xfrm>
          <a:prstGeom prst="roundRect">
            <a:avLst>
              <a:gd name="adj" fmla="val 8039"/>
            </a:avLst>
          </a:prstGeom>
          <a:solidFill>
            <a:srgbClr val="444444"/>
          </a:solidFill>
          <a:ln w="25400">
            <a:solidFill>
              <a:srgbClr val="FFFFFF"/>
            </a:solidFill>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60" name="Shape 860"/>
          <p:cNvSpPr/>
          <p:nvPr/>
        </p:nvSpPr>
        <p:spPr>
          <a:xfrm>
            <a:off x="495300" y="7061200"/>
            <a:ext cx="5588000" cy="1270000"/>
          </a:xfrm>
          <a:prstGeom prst="roundRect">
            <a:avLst>
              <a:gd name="adj" fmla="val 8039"/>
            </a:avLst>
          </a:prstGeom>
          <a:solidFill>
            <a:srgbClr val="444444"/>
          </a:solidFill>
          <a:ln w="25400">
            <a:solidFill>
              <a:srgbClr val="FFFFFF"/>
            </a:solidFill>
            <a:miter lim="400000"/>
          </a:ln>
        </p:spPr>
        <p:txBody>
          <a:bodyPr lIns="0" tIns="0" rIns="0" bIns="0" anchor="ctr"/>
          <a:lstStyle/>
          <a:p>
            <a:pPr lvl="0" algn="ctr" defTabSz="584200">
              <a:defRPr sz="2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61" name="Shape 861"/>
          <p:cNvSpPr/>
          <p:nvPr/>
        </p:nvSpPr>
        <p:spPr>
          <a:xfrm>
            <a:off x="716954" y="2095500"/>
            <a:ext cx="5440165" cy="7391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Garcia and associates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Garcia y asociados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Carlos Garcia has three associates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Carlos Garcia tiene tres asociados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his associates are not strong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sus asociados no son fuertes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Garcia has a company also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Garcia tambien tiene una empresa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its clients are angry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sus clientes estan enfadados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the associates are also angry .</a:t>
            </a: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24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2400">
                <a:solidFill>
                  <a:srgbClr val="FFFFFF"/>
                </a:solidFill>
                <a:latin typeface="+mn-lt"/>
                <a:ea typeface="+mn-ea"/>
                <a:cs typeface="+mn-cs"/>
                <a:sym typeface="Palatino"/>
              </a:rPr>
              <a:t>los asociados tambien estan enfadados .</a:t>
            </a:r>
          </a:p>
        </p:txBody>
      </p:sp>
      <p:sp>
        <p:nvSpPr>
          <p:cNvPr id="862" name="Shape 862"/>
          <p:cNvSpPr/>
          <p:nvPr/>
        </p:nvSpPr>
        <p:spPr>
          <a:xfrm flipH="1">
            <a:off x="10973277" y="6299131"/>
            <a:ext cx="396712" cy="346865"/>
          </a:xfrm>
          <a:prstGeom prst="line">
            <a:avLst/>
          </a:prstGeom>
          <a:ln w="25400">
            <a:solidFill>
              <a:srgbClr val="FFFFFF"/>
            </a:solidFill>
            <a:miter lim="400000"/>
          </a:ln>
        </p:spPr>
        <p:txBody>
          <a:bodyPr lIns="0" tIns="0" rIns="0" bIns="0"/>
          <a:lstStyle/>
          <a:p>
            <a:pPr lvl="0"/>
          </a:p>
        </p:txBody>
      </p:sp>
      <p:sp>
        <p:nvSpPr>
          <p:cNvPr id="863" name="Shape 863"/>
          <p:cNvSpPr/>
          <p:nvPr/>
        </p:nvSpPr>
        <p:spPr>
          <a:xfrm flipH="1">
            <a:off x="4473455" y="4978400"/>
            <a:ext cx="225545" cy="419082"/>
          </a:xfrm>
          <a:prstGeom prst="line">
            <a:avLst/>
          </a:prstGeom>
          <a:ln w="25400">
            <a:solidFill>
              <a:srgbClr val="FFFFFF"/>
            </a:solidFill>
            <a:miter lim="400000"/>
          </a:ln>
        </p:spPr>
        <p:txBody>
          <a:bodyPr lIns="0" tIns="0" rIns="0" bIns="0"/>
          <a:lstStyle/>
          <a:p>
            <a:pPr lvl="0"/>
          </a:p>
        </p:txBody>
      </p:sp>
      <p:sp>
        <p:nvSpPr>
          <p:cNvPr id="864" name="Shape 864"/>
          <p:cNvSpPr/>
          <p:nvPr/>
        </p:nvSpPr>
        <p:spPr>
          <a:xfrm>
            <a:off x="1473200" y="3746500"/>
            <a:ext cx="137808" cy="456128"/>
          </a:xfrm>
          <a:prstGeom prst="line">
            <a:avLst/>
          </a:prstGeom>
          <a:ln w="25400">
            <a:solidFill>
              <a:srgbClr val="FFFFFF"/>
            </a:solidFill>
            <a:miter lim="400000"/>
          </a:ln>
        </p:spPr>
        <p:txBody>
          <a:bodyPr lIns="0" tIns="0" rIns="0" bIns="0"/>
          <a:lstStyle/>
          <a:p>
            <a:pPr lvl="0"/>
          </a:p>
        </p:txBody>
      </p:sp>
      <p:sp>
        <p:nvSpPr>
          <p:cNvPr id="865" name="Shape 865"/>
          <p:cNvSpPr/>
          <p:nvPr/>
        </p:nvSpPr>
        <p:spPr>
          <a:xfrm flipH="1">
            <a:off x="10734213" y="5029200"/>
            <a:ext cx="200487" cy="399195"/>
          </a:xfrm>
          <a:prstGeom prst="line">
            <a:avLst/>
          </a:prstGeom>
          <a:ln w="25400">
            <a:solidFill>
              <a:srgbClr val="FFFFFF"/>
            </a:solidFill>
            <a:miter lim="400000"/>
          </a:ln>
        </p:spPr>
        <p:txBody>
          <a:bodyPr lIns="0" tIns="0" rIns="0" bIns="0"/>
          <a:lstStyle/>
          <a:p>
            <a:pPr lvl="0"/>
          </a:p>
        </p:txBody>
      </p:sp>
      <p:sp>
        <p:nvSpPr>
          <p:cNvPr id="866" name="Shape 866"/>
          <p:cNvSpPr/>
          <p:nvPr/>
        </p:nvSpPr>
        <p:spPr>
          <a:xfrm>
            <a:off x="2336800" y="2540000"/>
            <a:ext cx="83267" cy="408081"/>
          </a:xfrm>
          <a:prstGeom prst="line">
            <a:avLst/>
          </a:prstGeom>
          <a:ln w="25400">
            <a:solidFill>
              <a:srgbClr val="FFFFFF"/>
            </a:solidFill>
            <a:miter lim="400000"/>
          </a:ln>
        </p:spPr>
        <p:txBody>
          <a:bodyPr lIns="0" tIns="0" rIns="0" bIns="0"/>
          <a:lstStyle/>
          <a:p>
            <a:pPr lvl="0"/>
          </a:p>
        </p:txBody>
      </p:sp>
      <p:sp>
        <p:nvSpPr>
          <p:cNvPr id="867" name="Shape 867"/>
          <p:cNvSpPr/>
          <p:nvPr/>
        </p:nvSpPr>
        <p:spPr>
          <a:xfrm>
            <a:off x="1739900" y="6235700"/>
            <a:ext cx="83267" cy="408081"/>
          </a:xfrm>
          <a:prstGeom prst="line">
            <a:avLst/>
          </a:prstGeom>
          <a:ln w="25400">
            <a:solidFill>
              <a:srgbClr val="FFFFFF"/>
            </a:solidFill>
            <a:miter lim="400000"/>
          </a:ln>
        </p:spPr>
        <p:txBody>
          <a:bodyPr lIns="0" tIns="0" rIns="0" bIns="0"/>
          <a:lstStyle/>
          <a:p>
            <a:pPr lvl="0"/>
          </a:p>
        </p:txBody>
      </p:sp>
      <p:sp>
        <p:nvSpPr>
          <p:cNvPr id="868" name="Shape 868"/>
          <p:cNvSpPr/>
          <p:nvPr/>
        </p:nvSpPr>
        <p:spPr>
          <a:xfrm>
            <a:off x="2730500" y="3771900"/>
            <a:ext cx="71253" cy="395707"/>
          </a:xfrm>
          <a:prstGeom prst="line">
            <a:avLst/>
          </a:prstGeom>
          <a:ln w="25400">
            <a:solidFill>
              <a:srgbClr val="FFFFFF"/>
            </a:solidFill>
            <a:miter lim="400000"/>
          </a:ln>
        </p:spPr>
        <p:txBody>
          <a:bodyPr lIns="0" tIns="0" rIns="0" bIns="0"/>
          <a:lstStyle/>
          <a:p>
            <a:pPr lvl="0"/>
          </a:p>
        </p:txBody>
      </p:sp>
      <p:sp>
        <p:nvSpPr>
          <p:cNvPr id="869" name="Shape 869"/>
          <p:cNvSpPr/>
          <p:nvPr/>
        </p:nvSpPr>
        <p:spPr>
          <a:xfrm flipH="1">
            <a:off x="10786746" y="7480300"/>
            <a:ext cx="478154" cy="452161"/>
          </a:xfrm>
          <a:prstGeom prst="line">
            <a:avLst/>
          </a:prstGeom>
          <a:ln w="25400">
            <a:solidFill>
              <a:srgbClr val="FFFFFF"/>
            </a:solidFill>
            <a:miter lim="400000"/>
          </a:ln>
        </p:spPr>
        <p:txBody>
          <a:bodyPr lIns="0" tIns="0" rIns="0" bIns="0"/>
          <a:lstStyle/>
          <a:p>
            <a:pPr lvl="0"/>
          </a:p>
        </p:txBody>
      </p:sp>
      <p:sp>
        <p:nvSpPr>
          <p:cNvPr id="870" name="Shape 870"/>
          <p:cNvSpPr/>
          <p:nvPr/>
        </p:nvSpPr>
        <p:spPr>
          <a:xfrm flipH="1">
            <a:off x="4255160" y="2565400"/>
            <a:ext cx="88241" cy="393951"/>
          </a:xfrm>
          <a:prstGeom prst="line">
            <a:avLst/>
          </a:prstGeom>
          <a:ln w="25400">
            <a:solidFill>
              <a:srgbClr val="FFFFFF"/>
            </a:solidFill>
            <a:miter lim="400000"/>
          </a:ln>
        </p:spPr>
        <p:txBody>
          <a:bodyPr lIns="0" tIns="0" rIns="0" bIns="0"/>
          <a:lstStyle/>
          <a:p>
            <a:pPr lvl="0"/>
          </a:p>
        </p:txBody>
      </p:sp>
      <p:sp>
        <p:nvSpPr>
          <p:cNvPr id="871" name="Shape 871"/>
          <p:cNvSpPr/>
          <p:nvPr/>
        </p:nvSpPr>
        <p:spPr>
          <a:xfrm flipH="1">
            <a:off x="5181600" y="3848100"/>
            <a:ext cx="88240" cy="393951"/>
          </a:xfrm>
          <a:prstGeom prst="line">
            <a:avLst/>
          </a:prstGeom>
          <a:ln w="25400">
            <a:solidFill>
              <a:srgbClr val="FFFFFF"/>
            </a:solidFill>
            <a:miter lim="400000"/>
          </a:ln>
        </p:spPr>
        <p:txBody>
          <a:bodyPr lIns="0" tIns="0" rIns="0" bIns="0"/>
          <a:lstStyle/>
          <a:p>
            <a:pPr lvl="0"/>
          </a:p>
        </p:txBody>
      </p:sp>
      <p:sp>
        <p:nvSpPr>
          <p:cNvPr id="872" name="Shape 872"/>
          <p:cNvSpPr/>
          <p:nvPr/>
        </p:nvSpPr>
        <p:spPr>
          <a:xfrm>
            <a:off x="3009900" y="2552700"/>
            <a:ext cx="90702" cy="376440"/>
          </a:xfrm>
          <a:prstGeom prst="line">
            <a:avLst/>
          </a:prstGeom>
          <a:ln w="25400">
            <a:solidFill>
              <a:srgbClr val="FFFFFF"/>
            </a:solidFill>
            <a:miter lim="400000"/>
          </a:ln>
        </p:spPr>
        <p:txBody>
          <a:bodyPr lIns="0" tIns="0" rIns="0" bIns="0"/>
          <a:lstStyle/>
          <a:p>
            <a:pPr lvl="0"/>
          </a:p>
        </p:txBody>
      </p:sp>
      <p:sp>
        <p:nvSpPr>
          <p:cNvPr id="873" name="Shape 873"/>
          <p:cNvSpPr/>
          <p:nvPr/>
        </p:nvSpPr>
        <p:spPr>
          <a:xfrm>
            <a:off x="2311400" y="4991100"/>
            <a:ext cx="262710" cy="384762"/>
          </a:xfrm>
          <a:prstGeom prst="line">
            <a:avLst/>
          </a:prstGeom>
          <a:ln w="25400">
            <a:solidFill>
              <a:srgbClr val="FFFFFF"/>
            </a:solidFill>
            <a:miter lim="400000"/>
          </a:ln>
        </p:spPr>
        <p:txBody>
          <a:bodyPr lIns="0" tIns="0" rIns="0" bIns="0"/>
          <a:lstStyle/>
          <a:p>
            <a:pPr lvl="0"/>
          </a:p>
        </p:txBody>
      </p:sp>
      <p:sp>
        <p:nvSpPr>
          <p:cNvPr id="874" name="Shape 874"/>
          <p:cNvSpPr/>
          <p:nvPr/>
        </p:nvSpPr>
        <p:spPr>
          <a:xfrm flipH="1">
            <a:off x="9893687" y="2565400"/>
            <a:ext cx="75813" cy="428973"/>
          </a:xfrm>
          <a:prstGeom prst="line">
            <a:avLst/>
          </a:prstGeom>
          <a:ln w="25400">
            <a:solidFill>
              <a:srgbClr val="FFFFFF"/>
            </a:solidFill>
            <a:miter lim="400000"/>
          </a:ln>
        </p:spPr>
        <p:txBody>
          <a:bodyPr lIns="0" tIns="0" rIns="0" bIns="0"/>
          <a:lstStyle/>
          <a:p>
            <a:pPr lvl="0"/>
          </a:p>
        </p:txBody>
      </p:sp>
      <p:sp>
        <p:nvSpPr>
          <p:cNvPr id="875" name="Shape 875"/>
          <p:cNvSpPr/>
          <p:nvPr/>
        </p:nvSpPr>
        <p:spPr>
          <a:xfrm flipH="1">
            <a:off x="3048000" y="8702942"/>
            <a:ext cx="1014541" cy="400131"/>
          </a:xfrm>
          <a:prstGeom prst="line">
            <a:avLst/>
          </a:prstGeom>
          <a:ln w="25400">
            <a:solidFill>
              <a:srgbClr val="FFFFFF"/>
            </a:solidFill>
            <a:miter lim="400000"/>
          </a:ln>
        </p:spPr>
        <p:txBody>
          <a:bodyPr lIns="0" tIns="0" rIns="0" bIns="0"/>
          <a:lstStyle/>
          <a:p>
            <a:pPr lvl="0"/>
          </a:p>
        </p:txBody>
      </p:sp>
      <p:sp>
        <p:nvSpPr>
          <p:cNvPr id="876" name="Shape 876"/>
          <p:cNvSpPr/>
          <p:nvPr/>
        </p:nvSpPr>
        <p:spPr>
          <a:xfrm flipH="1">
            <a:off x="3283987" y="3784600"/>
            <a:ext cx="5314" cy="383007"/>
          </a:xfrm>
          <a:prstGeom prst="line">
            <a:avLst/>
          </a:prstGeom>
          <a:ln w="25400">
            <a:solidFill>
              <a:srgbClr val="FFFFFF"/>
            </a:solidFill>
            <a:miter lim="400000"/>
          </a:ln>
        </p:spPr>
        <p:txBody>
          <a:bodyPr lIns="0" tIns="0" rIns="0" bIns="0"/>
          <a:lstStyle/>
          <a:p>
            <a:pPr lvl="0"/>
          </a:p>
        </p:txBody>
      </p:sp>
      <p:sp>
        <p:nvSpPr>
          <p:cNvPr id="877" name="Shape 877"/>
          <p:cNvSpPr/>
          <p:nvPr/>
        </p:nvSpPr>
        <p:spPr>
          <a:xfrm flipH="1">
            <a:off x="3987800" y="3835400"/>
            <a:ext cx="5313" cy="383007"/>
          </a:xfrm>
          <a:prstGeom prst="line">
            <a:avLst/>
          </a:prstGeom>
          <a:ln w="25400">
            <a:solidFill>
              <a:srgbClr val="FFFFFF"/>
            </a:solidFill>
            <a:miter lim="400000"/>
          </a:ln>
        </p:spPr>
        <p:txBody>
          <a:bodyPr lIns="0" tIns="0" rIns="0" bIns="0"/>
          <a:lstStyle/>
          <a:p>
            <a:pPr lvl="0"/>
          </a:p>
        </p:txBody>
      </p:sp>
      <p:sp>
        <p:nvSpPr>
          <p:cNvPr id="878" name="Shape 878"/>
          <p:cNvSpPr/>
          <p:nvPr/>
        </p:nvSpPr>
        <p:spPr>
          <a:xfrm>
            <a:off x="2913612" y="6261100"/>
            <a:ext cx="693645" cy="375551"/>
          </a:xfrm>
          <a:prstGeom prst="line">
            <a:avLst/>
          </a:prstGeom>
          <a:ln w="25400">
            <a:solidFill>
              <a:srgbClr val="FFFFFF"/>
            </a:solidFill>
            <a:miter lim="400000"/>
          </a:ln>
        </p:spPr>
        <p:txBody>
          <a:bodyPr lIns="0" tIns="0" rIns="0" bIns="0"/>
          <a:lstStyle/>
          <a:p>
            <a:pPr lvl="0"/>
          </a:p>
        </p:txBody>
      </p:sp>
      <p:sp>
        <p:nvSpPr>
          <p:cNvPr id="879" name="Shape 879"/>
          <p:cNvSpPr/>
          <p:nvPr/>
        </p:nvSpPr>
        <p:spPr>
          <a:xfrm flipH="1">
            <a:off x="9438402" y="3810000"/>
            <a:ext cx="73899" cy="410140"/>
          </a:xfrm>
          <a:prstGeom prst="line">
            <a:avLst/>
          </a:prstGeom>
          <a:ln w="25400">
            <a:solidFill>
              <a:srgbClr val="FFFFFF"/>
            </a:solidFill>
            <a:miter lim="400000"/>
          </a:ln>
        </p:spPr>
        <p:txBody>
          <a:bodyPr lIns="0" tIns="0" rIns="0" bIns="0"/>
          <a:lstStyle/>
          <a:p>
            <a:pPr lvl="0"/>
          </a:p>
        </p:txBody>
      </p:sp>
      <p:sp>
        <p:nvSpPr>
          <p:cNvPr id="880" name="Shape 880"/>
          <p:cNvSpPr/>
          <p:nvPr/>
        </p:nvSpPr>
        <p:spPr>
          <a:xfrm flipH="1">
            <a:off x="3598591" y="5029200"/>
            <a:ext cx="478109" cy="367251"/>
          </a:xfrm>
          <a:prstGeom prst="line">
            <a:avLst/>
          </a:prstGeom>
          <a:ln w="25400">
            <a:solidFill>
              <a:srgbClr val="FFFFFF"/>
            </a:solidFill>
            <a:miter lim="400000"/>
          </a:ln>
        </p:spPr>
        <p:txBody>
          <a:bodyPr lIns="0" tIns="0" rIns="0" bIns="0"/>
          <a:lstStyle/>
          <a:p>
            <a:pPr lvl="0"/>
          </a:p>
        </p:txBody>
      </p:sp>
      <p:sp>
        <p:nvSpPr>
          <p:cNvPr id="881" name="Shape 881"/>
          <p:cNvSpPr/>
          <p:nvPr/>
        </p:nvSpPr>
        <p:spPr>
          <a:xfrm flipH="1">
            <a:off x="8966200" y="7529709"/>
            <a:ext cx="314605" cy="355942"/>
          </a:xfrm>
          <a:prstGeom prst="line">
            <a:avLst/>
          </a:prstGeom>
          <a:ln w="25400">
            <a:solidFill>
              <a:srgbClr val="FFFFFF"/>
            </a:solidFill>
            <a:miter lim="400000"/>
          </a:ln>
        </p:spPr>
        <p:txBody>
          <a:bodyPr lIns="0" tIns="0" rIns="0" bIns="0"/>
          <a:lstStyle/>
          <a:p>
            <a:pPr lvl="0"/>
          </a:p>
        </p:txBody>
      </p:sp>
      <p:sp>
        <p:nvSpPr>
          <p:cNvPr id="882" name="Shape 882"/>
          <p:cNvSpPr/>
          <p:nvPr/>
        </p:nvSpPr>
        <p:spPr>
          <a:xfrm flipH="1">
            <a:off x="9893300" y="8712200"/>
            <a:ext cx="314605" cy="355942"/>
          </a:xfrm>
          <a:prstGeom prst="line">
            <a:avLst/>
          </a:prstGeom>
          <a:ln w="25400">
            <a:solidFill>
              <a:srgbClr val="FFFFFF"/>
            </a:solidFill>
            <a:miter lim="400000"/>
          </a:ln>
        </p:spPr>
        <p:txBody>
          <a:bodyPr lIns="0" tIns="0" rIns="0" bIns="0"/>
          <a:lstStyle/>
          <a:p>
            <a:pPr lvl="0"/>
          </a:p>
        </p:txBody>
      </p:sp>
      <p:sp>
        <p:nvSpPr>
          <p:cNvPr id="883" name="Shape 883"/>
          <p:cNvSpPr/>
          <p:nvPr/>
        </p:nvSpPr>
        <p:spPr>
          <a:xfrm>
            <a:off x="3441700" y="4991100"/>
            <a:ext cx="685299" cy="402274"/>
          </a:xfrm>
          <a:prstGeom prst="line">
            <a:avLst/>
          </a:prstGeom>
          <a:ln w="25400">
            <a:solidFill>
              <a:srgbClr val="FFFFFF"/>
            </a:solidFill>
            <a:miter lim="400000"/>
          </a:ln>
        </p:spPr>
        <p:txBody>
          <a:bodyPr lIns="0" tIns="0" rIns="0" bIns="0"/>
          <a:lstStyle/>
          <a:p>
            <a:pPr lvl="0"/>
          </a:p>
        </p:txBody>
      </p:sp>
      <p:sp>
        <p:nvSpPr>
          <p:cNvPr id="884" name="Shape 884"/>
          <p:cNvSpPr/>
          <p:nvPr/>
        </p:nvSpPr>
        <p:spPr>
          <a:xfrm>
            <a:off x="9804400" y="8686800"/>
            <a:ext cx="579595" cy="418895"/>
          </a:xfrm>
          <a:prstGeom prst="line">
            <a:avLst/>
          </a:prstGeom>
          <a:ln w="25400">
            <a:solidFill>
              <a:srgbClr val="FFFFFF"/>
            </a:solidFill>
            <a:miter lim="400000"/>
          </a:ln>
        </p:spPr>
        <p:txBody>
          <a:bodyPr lIns="0" tIns="0" rIns="0" bIns="0"/>
          <a:lstStyle/>
          <a:p>
            <a:pPr lvl="0"/>
          </a:p>
        </p:txBody>
      </p:sp>
      <p:sp>
        <p:nvSpPr>
          <p:cNvPr id="885" name="Shape 885"/>
          <p:cNvSpPr/>
          <p:nvPr/>
        </p:nvSpPr>
        <p:spPr>
          <a:xfrm flipH="1">
            <a:off x="10629147" y="2578100"/>
            <a:ext cx="153153" cy="398762"/>
          </a:xfrm>
          <a:prstGeom prst="line">
            <a:avLst/>
          </a:prstGeom>
          <a:ln w="25400">
            <a:solidFill>
              <a:srgbClr val="FFFFFF"/>
            </a:solidFill>
            <a:miter lim="400000"/>
          </a:ln>
        </p:spPr>
        <p:txBody>
          <a:bodyPr lIns="0" tIns="0" rIns="0" bIns="0"/>
          <a:lstStyle/>
          <a:p>
            <a:pPr lvl="0"/>
          </a:p>
        </p:txBody>
      </p:sp>
      <p:sp>
        <p:nvSpPr>
          <p:cNvPr id="886" name="Shape 886"/>
          <p:cNvSpPr/>
          <p:nvPr/>
        </p:nvSpPr>
        <p:spPr>
          <a:xfrm>
            <a:off x="1651000" y="4991100"/>
            <a:ext cx="12541" cy="489828"/>
          </a:xfrm>
          <a:prstGeom prst="line">
            <a:avLst/>
          </a:prstGeom>
          <a:ln w="25400">
            <a:solidFill>
              <a:srgbClr val="FFFFFF"/>
            </a:solidFill>
            <a:miter lim="400000"/>
          </a:ln>
        </p:spPr>
        <p:txBody>
          <a:bodyPr lIns="0" tIns="0" rIns="0" bIns="0"/>
          <a:lstStyle/>
          <a:p>
            <a:pPr lvl="0"/>
          </a:p>
        </p:txBody>
      </p:sp>
      <p:sp>
        <p:nvSpPr>
          <p:cNvPr id="887" name="Shape 887"/>
          <p:cNvSpPr/>
          <p:nvPr/>
        </p:nvSpPr>
        <p:spPr>
          <a:xfrm flipH="1">
            <a:off x="2574109" y="6233898"/>
            <a:ext cx="2293936" cy="437774"/>
          </a:xfrm>
          <a:prstGeom prst="line">
            <a:avLst/>
          </a:prstGeom>
          <a:ln w="25400">
            <a:solidFill>
              <a:srgbClr val="FFFFFF"/>
            </a:solidFill>
            <a:miter lim="400000"/>
          </a:ln>
        </p:spPr>
        <p:txBody>
          <a:bodyPr lIns="0" tIns="0" rIns="0" bIns="0"/>
          <a:lstStyle/>
          <a:p>
            <a:pPr lvl="0"/>
          </a:p>
        </p:txBody>
      </p:sp>
      <p:sp>
        <p:nvSpPr>
          <p:cNvPr id="888" name="Shape 888"/>
          <p:cNvSpPr/>
          <p:nvPr/>
        </p:nvSpPr>
        <p:spPr>
          <a:xfrm>
            <a:off x="3274547" y="6251409"/>
            <a:ext cx="784597" cy="385242"/>
          </a:xfrm>
          <a:prstGeom prst="line">
            <a:avLst/>
          </a:prstGeom>
          <a:ln w="25400">
            <a:solidFill>
              <a:srgbClr val="FFFFFF"/>
            </a:solidFill>
            <a:miter lim="400000"/>
          </a:ln>
        </p:spPr>
        <p:txBody>
          <a:bodyPr lIns="0" tIns="0" rIns="0" bIns="0"/>
          <a:lstStyle/>
          <a:p>
            <a:pPr lvl="0"/>
          </a:p>
        </p:txBody>
      </p:sp>
      <p:sp>
        <p:nvSpPr>
          <p:cNvPr id="889" name="Shape 889"/>
          <p:cNvSpPr/>
          <p:nvPr/>
        </p:nvSpPr>
        <p:spPr>
          <a:xfrm>
            <a:off x="4038600" y="6311900"/>
            <a:ext cx="693644" cy="375551"/>
          </a:xfrm>
          <a:prstGeom prst="line">
            <a:avLst/>
          </a:prstGeom>
          <a:ln w="25400">
            <a:solidFill>
              <a:srgbClr val="FFFFFF"/>
            </a:solidFill>
            <a:miter lim="400000"/>
          </a:ln>
        </p:spPr>
        <p:txBody>
          <a:bodyPr lIns="0" tIns="0" rIns="0" bIns="0"/>
          <a:lstStyle/>
          <a:p>
            <a:pPr lvl="0"/>
          </a:p>
        </p:txBody>
      </p:sp>
      <p:sp>
        <p:nvSpPr>
          <p:cNvPr id="890" name="Shape 890"/>
          <p:cNvSpPr/>
          <p:nvPr/>
        </p:nvSpPr>
        <p:spPr>
          <a:xfrm flipH="1">
            <a:off x="1838649" y="7454900"/>
            <a:ext cx="371152" cy="390007"/>
          </a:xfrm>
          <a:prstGeom prst="line">
            <a:avLst/>
          </a:prstGeom>
          <a:ln w="25400">
            <a:solidFill>
              <a:srgbClr val="FFFFFF"/>
            </a:solidFill>
            <a:miter lim="400000"/>
          </a:ln>
        </p:spPr>
        <p:txBody>
          <a:bodyPr lIns="0" tIns="0" rIns="0" bIns="0"/>
          <a:lstStyle/>
          <a:p>
            <a:pPr lvl="0"/>
          </a:p>
        </p:txBody>
      </p:sp>
      <p:sp>
        <p:nvSpPr>
          <p:cNvPr id="891" name="Shape 891"/>
          <p:cNvSpPr/>
          <p:nvPr/>
        </p:nvSpPr>
        <p:spPr>
          <a:xfrm flipH="1">
            <a:off x="2476500" y="7505700"/>
            <a:ext cx="371151" cy="390007"/>
          </a:xfrm>
          <a:prstGeom prst="line">
            <a:avLst/>
          </a:prstGeom>
          <a:ln w="25400">
            <a:solidFill>
              <a:srgbClr val="FFFFFF"/>
            </a:solidFill>
            <a:miter lim="400000"/>
          </a:ln>
        </p:spPr>
        <p:txBody>
          <a:bodyPr lIns="0" tIns="0" rIns="0" bIns="0"/>
          <a:lstStyle/>
          <a:p>
            <a:pPr lvl="0"/>
          </a:p>
        </p:txBody>
      </p:sp>
      <p:sp>
        <p:nvSpPr>
          <p:cNvPr id="892" name="Shape 892"/>
          <p:cNvSpPr/>
          <p:nvPr/>
        </p:nvSpPr>
        <p:spPr>
          <a:xfrm flipH="1">
            <a:off x="3569156" y="7518400"/>
            <a:ext cx="15095" cy="296296"/>
          </a:xfrm>
          <a:prstGeom prst="line">
            <a:avLst/>
          </a:prstGeom>
          <a:ln w="25400">
            <a:solidFill>
              <a:srgbClr val="FFFFFF"/>
            </a:solidFill>
            <a:miter lim="400000"/>
          </a:ln>
        </p:spPr>
        <p:txBody>
          <a:bodyPr lIns="0" tIns="0" rIns="0" bIns="0"/>
          <a:lstStyle/>
          <a:p>
            <a:pPr lvl="0"/>
          </a:p>
        </p:txBody>
      </p:sp>
      <p:sp>
        <p:nvSpPr>
          <p:cNvPr id="893" name="Shape 893"/>
          <p:cNvSpPr/>
          <p:nvPr/>
        </p:nvSpPr>
        <p:spPr>
          <a:xfrm>
            <a:off x="4307694" y="7493000"/>
            <a:ext cx="87555" cy="299374"/>
          </a:xfrm>
          <a:prstGeom prst="line">
            <a:avLst/>
          </a:prstGeom>
          <a:ln w="25400">
            <a:solidFill>
              <a:srgbClr val="FFFFFF"/>
            </a:solidFill>
            <a:miter lim="400000"/>
          </a:ln>
        </p:spPr>
        <p:txBody>
          <a:bodyPr lIns="0" tIns="0" rIns="0" bIns="0"/>
          <a:lstStyle/>
          <a:p>
            <a:pPr lvl="0"/>
          </a:p>
        </p:txBody>
      </p:sp>
      <p:sp>
        <p:nvSpPr>
          <p:cNvPr id="894" name="Shape 894"/>
          <p:cNvSpPr/>
          <p:nvPr/>
        </p:nvSpPr>
        <p:spPr>
          <a:xfrm flipH="1">
            <a:off x="1130300" y="8699500"/>
            <a:ext cx="371151" cy="390007"/>
          </a:xfrm>
          <a:prstGeom prst="line">
            <a:avLst/>
          </a:prstGeom>
          <a:ln w="25400">
            <a:solidFill>
              <a:srgbClr val="FFFFFF"/>
            </a:solidFill>
            <a:miter lim="400000"/>
          </a:ln>
        </p:spPr>
        <p:txBody>
          <a:bodyPr lIns="0" tIns="0" rIns="0" bIns="0"/>
          <a:lstStyle/>
          <a:p>
            <a:pPr lvl="0"/>
          </a:p>
        </p:txBody>
      </p:sp>
      <p:sp>
        <p:nvSpPr>
          <p:cNvPr id="895" name="Shape 895"/>
          <p:cNvSpPr/>
          <p:nvPr/>
        </p:nvSpPr>
        <p:spPr>
          <a:xfrm flipH="1">
            <a:off x="1993900" y="8674100"/>
            <a:ext cx="371151" cy="390007"/>
          </a:xfrm>
          <a:prstGeom prst="line">
            <a:avLst/>
          </a:prstGeom>
          <a:ln w="25400">
            <a:solidFill>
              <a:srgbClr val="FFFFFF"/>
            </a:solidFill>
            <a:miter lim="400000"/>
          </a:ln>
        </p:spPr>
        <p:txBody>
          <a:bodyPr lIns="0" tIns="0" rIns="0" bIns="0"/>
          <a:lstStyle/>
          <a:p>
            <a:pPr lvl="0"/>
          </a:p>
        </p:txBody>
      </p:sp>
      <p:sp>
        <p:nvSpPr>
          <p:cNvPr id="896" name="Shape 896"/>
          <p:cNvSpPr/>
          <p:nvPr/>
        </p:nvSpPr>
        <p:spPr>
          <a:xfrm>
            <a:off x="3622350" y="8686800"/>
            <a:ext cx="317614" cy="398306"/>
          </a:xfrm>
          <a:prstGeom prst="line">
            <a:avLst/>
          </a:prstGeom>
          <a:ln w="25400">
            <a:solidFill>
              <a:srgbClr val="FFFFFF"/>
            </a:solidFill>
            <a:miter lim="400000"/>
          </a:ln>
        </p:spPr>
        <p:txBody>
          <a:bodyPr lIns="0" tIns="0" rIns="0" bIns="0"/>
          <a:lstStyle/>
          <a:p>
            <a:pPr lvl="0"/>
          </a:p>
        </p:txBody>
      </p:sp>
      <p:sp>
        <p:nvSpPr>
          <p:cNvPr id="897" name="Shape 897"/>
          <p:cNvSpPr/>
          <p:nvPr/>
        </p:nvSpPr>
        <p:spPr>
          <a:xfrm>
            <a:off x="4749800" y="8686800"/>
            <a:ext cx="317614" cy="398306"/>
          </a:xfrm>
          <a:prstGeom prst="line">
            <a:avLst/>
          </a:prstGeom>
          <a:ln w="25400">
            <a:solidFill>
              <a:srgbClr val="FFFFFF"/>
            </a:solidFill>
            <a:miter lim="400000"/>
          </a:ln>
        </p:spPr>
        <p:txBody>
          <a:bodyPr lIns="0" tIns="0" rIns="0" bIns="0"/>
          <a:lstStyle/>
          <a:p>
            <a:pPr lvl="0"/>
          </a:p>
        </p:txBody>
      </p:sp>
      <p:sp>
        <p:nvSpPr>
          <p:cNvPr id="898" name="Shape 898"/>
          <p:cNvSpPr/>
          <p:nvPr/>
        </p:nvSpPr>
        <p:spPr>
          <a:xfrm flipH="1">
            <a:off x="11442700" y="2578100"/>
            <a:ext cx="153153" cy="398762"/>
          </a:xfrm>
          <a:prstGeom prst="line">
            <a:avLst/>
          </a:prstGeom>
          <a:ln w="25400">
            <a:solidFill>
              <a:srgbClr val="FFFFFF"/>
            </a:solidFill>
            <a:miter lim="400000"/>
          </a:ln>
        </p:spPr>
        <p:txBody>
          <a:bodyPr lIns="0" tIns="0" rIns="0" bIns="0"/>
          <a:lstStyle/>
          <a:p>
            <a:pPr lvl="0"/>
          </a:p>
        </p:txBody>
      </p:sp>
      <p:sp>
        <p:nvSpPr>
          <p:cNvPr id="899" name="Shape 899"/>
          <p:cNvSpPr/>
          <p:nvPr/>
        </p:nvSpPr>
        <p:spPr>
          <a:xfrm flipH="1">
            <a:off x="8826500" y="2578100"/>
            <a:ext cx="153153" cy="398762"/>
          </a:xfrm>
          <a:prstGeom prst="line">
            <a:avLst/>
          </a:prstGeom>
          <a:ln w="25400">
            <a:solidFill>
              <a:srgbClr val="FFFFFF"/>
            </a:solidFill>
            <a:miter lim="400000"/>
          </a:ln>
        </p:spPr>
        <p:txBody>
          <a:bodyPr lIns="0" tIns="0" rIns="0" bIns="0"/>
          <a:lstStyle/>
          <a:p>
            <a:pPr lvl="0"/>
          </a:p>
        </p:txBody>
      </p:sp>
      <p:sp>
        <p:nvSpPr>
          <p:cNvPr id="900" name="Shape 900"/>
          <p:cNvSpPr/>
          <p:nvPr/>
        </p:nvSpPr>
        <p:spPr>
          <a:xfrm>
            <a:off x="6883400" y="2590800"/>
            <a:ext cx="90702" cy="376440"/>
          </a:xfrm>
          <a:prstGeom prst="line">
            <a:avLst/>
          </a:prstGeom>
          <a:ln w="25400">
            <a:solidFill>
              <a:srgbClr val="FFFFFF"/>
            </a:solidFill>
            <a:miter lim="400000"/>
          </a:ln>
        </p:spPr>
        <p:txBody>
          <a:bodyPr lIns="0" tIns="0" rIns="0" bIns="0"/>
          <a:lstStyle/>
          <a:p>
            <a:pPr lvl="0"/>
          </a:p>
        </p:txBody>
      </p:sp>
      <p:sp>
        <p:nvSpPr>
          <p:cNvPr id="901" name="Shape 901"/>
          <p:cNvSpPr/>
          <p:nvPr/>
        </p:nvSpPr>
        <p:spPr>
          <a:xfrm>
            <a:off x="7708900" y="2590800"/>
            <a:ext cx="90702" cy="376440"/>
          </a:xfrm>
          <a:prstGeom prst="line">
            <a:avLst/>
          </a:prstGeom>
          <a:ln w="25400">
            <a:solidFill>
              <a:srgbClr val="FFFFFF"/>
            </a:solidFill>
            <a:miter lim="400000"/>
          </a:ln>
        </p:spPr>
        <p:txBody>
          <a:bodyPr lIns="0" tIns="0" rIns="0" bIns="0"/>
          <a:lstStyle/>
          <a:p>
            <a:pPr lvl="0"/>
          </a:p>
        </p:txBody>
      </p:sp>
      <p:sp>
        <p:nvSpPr>
          <p:cNvPr id="902" name="Shape 902"/>
          <p:cNvSpPr/>
          <p:nvPr/>
        </p:nvSpPr>
        <p:spPr>
          <a:xfrm flipH="1">
            <a:off x="8394700" y="2590800"/>
            <a:ext cx="5313" cy="383007"/>
          </a:xfrm>
          <a:prstGeom prst="line">
            <a:avLst/>
          </a:prstGeom>
          <a:ln w="25400">
            <a:solidFill>
              <a:srgbClr val="FFFFFF"/>
            </a:solidFill>
            <a:miter lim="400000"/>
          </a:ln>
        </p:spPr>
        <p:txBody>
          <a:bodyPr lIns="0" tIns="0" rIns="0" bIns="0"/>
          <a:lstStyle/>
          <a:p>
            <a:pPr lvl="0"/>
          </a:p>
        </p:txBody>
      </p:sp>
      <p:sp>
        <p:nvSpPr>
          <p:cNvPr id="903" name="Shape 903"/>
          <p:cNvSpPr/>
          <p:nvPr/>
        </p:nvSpPr>
        <p:spPr>
          <a:xfrm flipH="1">
            <a:off x="8585200" y="3860800"/>
            <a:ext cx="5313" cy="383007"/>
          </a:xfrm>
          <a:prstGeom prst="line">
            <a:avLst/>
          </a:prstGeom>
          <a:ln w="25400">
            <a:solidFill>
              <a:srgbClr val="FFFFFF"/>
            </a:solidFill>
            <a:miter lim="400000"/>
          </a:ln>
        </p:spPr>
        <p:txBody>
          <a:bodyPr lIns="0" tIns="0" rIns="0" bIns="0"/>
          <a:lstStyle/>
          <a:p>
            <a:pPr lvl="0"/>
          </a:p>
        </p:txBody>
      </p:sp>
      <p:sp>
        <p:nvSpPr>
          <p:cNvPr id="904" name="Shape 904"/>
          <p:cNvSpPr/>
          <p:nvPr/>
        </p:nvSpPr>
        <p:spPr>
          <a:xfrm>
            <a:off x="7645400" y="3797300"/>
            <a:ext cx="90702" cy="376440"/>
          </a:xfrm>
          <a:prstGeom prst="line">
            <a:avLst/>
          </a:prstGeom>
          <a:ln w="25400">
            <a:solidFill>
              <a:srgbClr val="FFFFFF"/>
            </a:solidFill>
            <a:miter lim="400000"/>
          </a:ln>
        </p:spPr>
        <p:txBody>
          <a:bodyPr lIns="0" tIns="0" rIns="0" bIns="0"/>
          <a:lstStyle/>
          <a:p>
            <a:pPr lvl="0"/>
          </a:p>
        </p:txBody>
      </p:sp>
      <p:sp>
        <p:nvSpPr>
          <p:cNvPr id="905" name="Shape 905"/>
          <p:cNvSpPr/>
          <p:nvPr/>
        </p:nvSpPr>
        <p:spPr>
          <a:xfrm flipH="1">
            <a:off x="10109200" y="3797300"/>
            <a:ext cx="73898" cy="410140"/>
          </a:xfrm>
          <a:prstGeom prst="line">
            <a:avLst/>
          </a:prstGeom>
          <a:ln w="25400">
            <a:solidFill>
              <a:srgbClr val="FFFFFF"/>
            </a:solidFill>
            <a:miter lim="400000"/>
          </a:ln>
        </p:spPr>
        <p:txBody>
          <a:bodyPr lIns="0" tIns="0" rIns="0" bIns="0"/>
          <a:lstStyle/>
          <a:p>
            <a:pPr lvl="0"/>
          </a:p>
        </p:txBody>
      </p:sp>
      <p:sp>
        <p:nvSpPr>
          <p:cNvPr id="906" name="Shape 906"/>
          <p:cNvSpPr/>
          <p:nvPr/>
        </p:nvSpPr>
        <p:spPr>
          <a:xfrm flipH="1">
            <a:off x="10883900" y="3784600"/>
            <a:ext cx="73898" cy="410140"/>
          </a:xfrm>
          <a:prstGeom prst="line">
            <a:avLst/>
          </a:prstGeom>
          <a:ln w="25400">
            <a:solidFill>
              <a:srgbClr val="FFFFFF"/>
            </a:solidFill>
            <a:miter lim="400000"/>
          </a:ln>
        </p:spPr>
        <p:txBody>
          <a:bodyPr lIns="0" tIns="0" rIns="0" bIns="0"/>
          <a:lstStyle/>
          <a:p>
            <a:pPr lvl="0"/>
          </a:p>
        </p:txBody>
      </p:sp>
      <p:sp>
        <p:nvSpPr>
          <p:cNvPr id="907" name="Shape 907"/>
          <p:cNvSpPr/>
          <p:nvPr/>
        </p:nvSpPr>
        <p:spPr>
          <a:xfrm flipH="1">
            <a:off x="7975600" y="5041900"/>
            <a:ext cx="73898" cy="410140"/>
          </a:xfrm>
          <a:prstGeom prst="line">
            <a:avLst/>
          </a:prstGeom>
          <a:ln w="25400">
            <a:solidFill>
              <a:srgbClr val="FFFFFF"/>
            </a:solidFill>
            <a:miter lim="400000"/>
          </a:ln>
        </p:spPr>
        <p:txBody>
          <a:bodyPr lIns="0" tIns="0" rIns="0" bIns="0"/>
          <a:lstStyle/>
          <a:p>
            <a:pPr lvl="0"/>
          </a:p>
        </p:txBody>
      </p:sp>
      <p:sp>
        <p:nvSpPr>
          <p:cNvPr id="908" name="Shape 908"/>
          <p:cNvSpPr/>
          <p:nvPr/>
        </p:nvSpPr>
        <p:spPr>
          <a:xfrm flipH="1">
            <a:off x="8763000" y="5054600"/>
            <a:ext cx="5313" cy="383007"/>
          </a:xfrm>
          <a:prstGeom prst="line">
            <a:avLst/>
          </a:prstGeom>
          <a:ln w="25400">
            <a:solidFill>
              <a:srgbClr val="FFFFFF"/>
            </a:solidFill>
            <a:miter lim="400000"/>
          </a:ln>
        </p:spPr>
        <p:txBody>
          <a:bodyPr lIns="0" tIns="0" rIns="0" bIns="0"/>
          <a:lstStyle/>
          <a:p>
            <a:pPr lvl="0"/>
          </a:p>
        </p:txBody>
      </p:sp>
      <p:sp>
        <p:nvSpPr>
          <p:cNvPr id="909" name="Shape 909"/>
          <p:cNvSpPr/>
          <p:nvPr/>
        </p:nvSpPr>
        <p:spPr>
          <a:xfrm flipH="1">
            <a:off x="9474200" y="5054600"/>
            <a:ext cx="5313" cy="383007"/>
          </a:xfrm>
          <a:prstGeom prst="line">
            <a:avLst/>
          </a:prstGeom>
          <a:ln w="25400">
            <a:solidFill>
              <a:srgbClr val="FFFFFF"/>
            </a:solidFill>
            <a:miter lim="400000"/>
          </a:ln>
        </p:spPr>
        <p:txBody>
          <a:bodyPr lIns="0" tIns="0" rIns="0" bIns="0"/>
          <a:lstStyle/>
          <a:p>
            <a:pPr lvl="0"/>
          </a:p>
        </p:txBody>
      </p:sp>
      <p:sp>
        <p:nvSpPr>
          <p:cNvPr id="910" name="Shape 910"/>
          <p:cNvSpPr/>
          <p:nvPr/>
        </p:nvSpPr>
        <p:spPr>
          <a:xfrm>
            <a:off x="9982200" y="5067300"/>
            <a:ext cx="90702" cy="376440"/>
          </a:xfrm>
          <a:prstGeom prst="line">
            <a:avLst/>
          </a:prstGeom>
          <a:ln w="25400">
            <a:solidFill>
              <a:srgbClr val="FFFFFF"/>
            </a:solidFill>
            <a:miter lim="400000"/>
          </a:ln>
        </p:spPr>
        <p:txBody>
          <a:bodyPr lIns="0" tIns="0" rIns="0" bIns="0"/>
          <a:lstStyle/>
          <a:p>
            <a:pPr lvl="0"/>
          </a:p>
        </p:txBody>
      </p:sp>
      <p:sp>
        <p:nvSpPr>
          <p:cNvPr id="911" name="Shape 911"/>
          <p:cNvSpPr/>
          <p:nvPr/>
        </p:nvSpPr>
        <p:spPr>
          <a:xfrm flipH="1">
            <a:off x="6502400" y="6248400"/>
            <a:ext cx="5313" cy="383007"/>
          </a:xfrm>
          <a:prstGeom prst="line">
            <a:avLst/>
          </a:prstGeom>
          <a:ln w="25400">
            <a:solidFill>
              <a:srgbClr val="FFFFFF"/>
            </a:solidFill>
            <a:miter lim="400000"/>
          </a:ln>
        </p:spPr>
        <p:txBody>
          <a:bodyPr lIns="0" tIns="0" rIns="0" bIns="0"/>
          <a:lstStyle/>
          <a:p>
            <a:pPr lvl="0"/>
          </a:p>
        </p:txBody>
      </p:sp>
      <p:sp>
        <p:nvSpPr>
          <p:cNvPr id="912" name="Shape 912"/>
          <p:cNvSpPr/>
          <p:nvPr/>
        </p:nvSpPr>
        <p:spPr>
          <a:xfrm flipH="1">
            <a:off x="7289800" y="6286431"/>
            <a:ext cx="1097946" cy="383076"/>
          </a:xfrm>
          <a:prstGeom prst="line">
            <a:avLst/>
          </a:prstGeom>
          <a:ln w="25400">
            <a:solidFill>
              <a:srgbClr val="FFFFFF"/>
            </a:solidFill>
            <a:miter lim="400000"/>
          </a:ln>
        </p:spPr>
        <p:txBody>
          <a:bodyPr lIns="0" tIns="0" rIns="0" bIns="0"/>
          <a:lstStyle/>
          <a:p>
            <a:pPr lvl="0"/>
          </a:p>
        </p:txBody>
      </p:sp>
      <p:sp>
        <p:nvSpPr>
          <p:cNvPr id="913" name="Shape 913"/>
          <p:cNvSpPr/>
          <p:nvPr/>
        </p:nvSpPr>
        <p:spPr>
          <a:xfrm>
            <a:off x="7320512" y="6248400"/>
            <a:ext cx="1224833" cy="388251"/>
          </a:xfrm>
          <a:prstGeom prst="line">
            <a:avLst/>
          </a:prstGeom>
          <a:ln w="25400">
            <a:solidFill>
              <a:srgbClr val="FFFFFF"/>
            </a:solidFill>
            <a:miter lim="400000"/>
          </a:ln>
        </p:spPr>
        <p:txBody>
          <a:bodyPr lIns="0" tIns="0" rIns="0" bIns="0"/>
          <a:lstStyle/>
          <a:p>
            <a:pPr lvl="0"/>
          </a:p>
        </p:txBody>
      </p:sp>
      <p:sp>
        <p:nvSpPr>
          <p:cNvPr id="914" name="Shape 914"/>
          <p:cNvSpPr/>
          <p:nvPr/>
        </p:nvSpPr>
        <p:spPr>
          <a:xfrm>
            <a:off x="9232900" y="6248400"/>
            <a:ext cx="205503" cy="353229"/>
          </a:xfrm>
          <a:prstGeom prst="line">
            <a:avLst/>
          </a:prstGeom>
          <a:ln w="25400">
            <a:solidFill>
              <a:srgbClr val="FFFFFF"/>
            </a:solidFill>
            <a:miter lim="400000"/>
          </a:ln>
        </p:spPr>
        <p:txBody>
          <a:bodyPr lIns="0" tIns="0" rIns="0" bIns="0"/>
          <a:lstStyle/>
          <a:p>
            <a:pPr lvl="0"/>
          </a:p>
        </p:txBody>
      </p:sp>
      <p:sp>
        <p:nvSpPr>
          <p:cNvPr id="915" name="Shape 915"/>
          <p:cNvSpPr/>
          <p:nvPr/>
        </p:nvSpPr>
        <p:spPr>
          <a:xfrm>
            <a:off x="10045700" y="6235700"/>
            <a:ext cx="2124411" cy="435973"/>
          </a:xfrm>
          <a:prstGeom prst="line">
            <a:avLst/>
          </a:prstGeom>
          <a:ln w="25400">
            <a:solidFill>
              <a:srgbClr val="FFFFFF"/>
            </a:solidFill>
            <a:miter lim="400000"/>
          </a:ln>
        </p:spPr>
        <p:txBody>
          <a:bodyPr lIns="0" tIns="0" rIns="0" bIns="0"/>
          <a:lstStyle/>
          <a:p>
            <a:pPr lvl="0"/>
          </a:p>
        </p:txBody>
      </p:sp>
      <p:sp>
        <p:nvSpPr>
          <p:cNvPr id="916" name="Shape 916"/>
          <p:cNvSpPr/>
          <p:nvPr/>
        </p:nvSpPr>
        <p:spPr>
          <a:xfrm flipH="1">
            <a:off x="7518400" y="7442200"/>
            <a:ext cx="5313" cy="383007"/>
          </a:xfrm>
          <a:prstGeom prst="line">
            <a:avLst/>
          </a:prstGeom>
          <a:ln w="25400">
            <a:solidFill>
              <a:srgbClr val="FFFFFF"/>
            </a:solidFill>
            <a:miter lim="400000"/>
          </a:ln>
        </p:spPr>
        <p:txBody>
          <a:bodyPr lIns="0" tIns="0" rIns="0" bIns="0"/>
          <a:lstStyle/>
          <a:p>
            <a:pPr lvl="0"/>
          </a:p>
        </p:txBody>
      </p:sp>
      <p:sp>
        <p:nvSpPr>
          <p:cNvPr id="917" name="Shape 917"/>
          <p:cNvSpPr/>
          <p:nvPr/>
        </p:nvSpPr>
        <p:spPr>
          <a:xfrm flipH="1">
            <a:off x="8255000" y="7442200"/>
            <a:ext cx="5313" cy="383007"/>
          </a:xfrm>
          <a:prstGeom prst="line">
            <a:avLst/>
          </a:prstGeom>
          <a:ln w="25400">
            <a:solidFill>
              <a:srgbClr val="FFFFFF"/>
            </a:solidFill>
            <a:miter lim="400000"/>
          </a:ln>
        </p:spPr>
        <p:txBody>
          <a:bodyPr lIns="0" tIns="0" rIns="0" bIns="0"/>
          <a:lstStyle/>
          <a:p>
            <a:pPr lvl="0"/>
          </a:p>
        </p:txBody>
      </p:sp>
      <p:sp>
        <p:nvSpPr>
          <p:cNvPr id="918" name="Shape 918"/>
          <p:cNvSpPr/>
          <p:nvPr/>
        </p:nvSpPr>
        <p:spPr>
          <a:xfrm flipH="1">
            <a:off x="9829800" y="7467600"/>
            <a:ext cx="200487" cy="399195"/>
          </a:xfrm>
          <a:prstGeom prst="line">
            <a:avLst/>
          </a:prstGeom>
          <a:ln w="25400">
            <a:solidFill>
              <a:srgbClr val="FFFFFF"/>
            </a:solidFill>
            <a:miter lim="400000"/>
          </a:ln>
        </p:spPr>
        <p:txBody>
          <a:bodyPr lIns="0" tIns="0" rIns="0" bIns="0"/>
          <a:lstStyle/>
          <a:p>
            <a:pPr lvl="0"/>
          </a:p>
        </p:txBody>
      </p:sp>
      <p:sp>
        <p:nvSpPr>
          <p:cNvPr id="919" name="Shape 919"/>
          <p:cNvSpPr/>
          <p:nvPr/>
        </p:nvSpPr>
        <p:spPr>
          <a:xfrm flipH="1">
            <a:off x="7124700" y="8724900"/>
            <a:ext cx="314605" cy="355942"/>
          </a:xfrm>
          <a:prstGeom prst="line">
            <a:avLst/>
          </a:prstGeom>
          <a:ln w="25400">
            <a:solidFill>
              <a:srgbClr val="FFFFFF"/>
            </a:solidFill>
            <a:miter lim="400000"/>
          </a:ln>
        </p:spPr>
        <p:txBody>
          <a:bodyPr lIns="0" tIns="0" rIns="0" bIns="0"/>
          <a:lstStyle/>
          <a:p>
            <a:pPr lvl="0"/>
          </a:p>
        </p:txBody>
      </p:sp>
      <p:sp>
        <p:nvSpPr>
          <p:cNvPr id="920" name="Shape 920"/>
          <p:cNvSpPr/>
          <p:nvPr/>
        </p:nvSpPr>
        <p:spPr>
          <a:xfrm flipH="1">
            <a:off x="7848600" y="8720452"/>
            <a:ext cx="1152029" cy="385790"/>
          </a:xfrm>
          <a:prstGeom prst="line">
            <a:avLst/>
          </a:prstGeom>
          <a:ln w="25400">
            <a:solidFill>
              <a:srgbClr val="FFFFFF"/>
            </a:solidFill>
            <a:miter lim="400000"/>
          </a:ln>
        </p:spPr>
        <p:txBody>
          <a:bodyPr lIns="0" tIns="0" rIns="0" bIns="0"/>
          <a:lstStyle/>
          <a:p>
            <a:pPr lvl="0"/>
          </a:p>
        </p:txBody>
      </p:sp>
      <p:sp>
        <p:nvSpPr>
          <p:cNvPr id="921" name="Shape 921"/>
          <p:cNvSpPr/>
          <p:nvPr/>
        </p:nvSpPr>
        <p:spPr>
          <a:xfrm>
            <a:off x="8229600" y="8686800"/>
            <a:ext cx="579595" cy="418895"/>
          </a:xfrm>
          <a:prstGeom prst="line">
            <a:avLst/>
          </a:prstGeom>
          <a:ln w="25400">
            <a:solidFill>
              <a:srgbClr val="FFFFFF"/>
            </a:solidFill>
            <a:miter lim="400000"/>
          </a:ln>
        </p:spPr>
        <p:txBody>
          <a:bodyPr lIns="0" tIns="0" rIns="0" bIns="0"/>
          <a:lstStyle/>
          <a:p>
            <a:pPr lvl="0"/>
          </a:p>
        </p:txBody>
      </p:sp>
      <p:sp>
        <p:nvSpPr>
          <p:cNvPr id="922" name="Shape 922"/>
          <p:cNvSpPr/>
          <p:nvPr/>
        </p:nvSpPr>
        <p:spPr>
          <a:xfrm>
            <a:off x="11252200" y="8699500"/>
            <a:ext cx="90702" cy="376440"/>
          </a:xfrm>
          <a:prstGeom prst="line">
            <a:avLst/>
          </a:prstGeom>
          <a:ln w="25400">
            <a:solidFill>
              <a:srgbClr val="FFFFFF"/>
            </a:solidFill>
            <a:miter lim="400000"/>
          </a:ln>
        </p:spPr>
        <p:txBody>
          <a:bodyPr lIns="0" tIns="0" rIns="0" bIns="0"/>
          <a:lstStyle/>
          <a:p>
            <a:pPr lvl="0"/>
          </a:p>
        </p:txBody>
      </p:sp>
      <p:sp>
        <p:nvSpPr>
          <p:cNvPr id="923" name="Shape 923"/>
          <p:cNvSpPr/>
          <p:nvPr/>
        </p:nvSpPr>
        <p:spPr>
          <a:xfrm>
            <a:off x="1090240" y="260350"/>
            <a:ext cx="10807701"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la empresa tiene enemigos fuertes en Europa .</a:t>
            </a:r>
          </a:p>
        </p:txBody>
      </p:sp>
      <p:grpSp>
        <p:nvGrpSpPr>
          <p:cNvPr id="932" name="Group 932"/>
          <p:cNvGrpSpPr/>
          <p:nvPr/>
        </p:nvGrpSpPr>
        <p:grpSpPr>
          <a:xfrm>
            <a:off x="1930400" y="825500"/>
            <a:ext cx="9131300" cy="990600"/>
            <a:chOff x="0" y="0"/>
            <a:chExt cx="9131300" cy="990600"/>
          </a:xfrm>
        </p:grpSpPr>
        <p:sp>
          <p:nvSpPr>
            <p:cNvPr id="924" name="Shape 924"/>
            <p:cNvSpPr/>
            <p:nvPr/>
          </p:nvSpPr>
          <p:spPr>
            <a:xfrm>
              <a:off x="0" y="304800"/>
              <a:ext cx="9131300" cy="685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584200">
                <a:defRPr sz="3600">
                  <a:solidFill>
                    <a:srgbClr val="FFFFFF"/>
                  </a:solidFill>
                  <a:latin typeface="+mn-lt"/>
                  <a:ea typeface="+mn-ea"/>
                  <a:cs typeface="+mn-cs"/>
                  <a:sym typeface="Palatino"/>
                </a:defRPr>
              </a:lvl1pPr>
            </a:lstStyle>
            <a:p>
              <a:pPr lvl="0">
                <a:defRPr sz="1800">
                  <a:solidFill>
                    <a:srgbClr val="000000"/>
                  </a:solidFill>
                </a:defRPr>
              </a:pPr>
              <a:r>
                <a:rPr sz="3600">
                  <a:solidFill>
                    <a:srgbClr val="FFFFFF"/>
                  </a:solidFill>
                </a:rPr>
                <a:t>the company has strong enemies in Europe .</a:t>
              </a:r>
            </a:p>
          </p:txBody>
        </p:sp>
        <p:sp>
          <p:nvSpPr>
            <p:cNvPr id="925" name="Shape 925"/>
            <p:cNvSpPr/>
            <p:nvPr/>
          </p:nvSpPr>
          <p:spPr>
            <a:xfrm>
              <a:off x="101600" y="0"/>
              <a:ext cx="174380" cy="40026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926" name="Shape 926"/>
            <p:cNvSpPr/>
            <p:nvPr/>
          </p:nvSpPr>
          <p:spPr>
            <a:xfrm>
              <a:off x="1422400" y="50800"/>
              <a:ext cx="174380" cy="40026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927" name="Shape 927"/>
            <p:cNvSpPr/>
            <p:nvPr/>
          </p:nvSpPr>
          <p:spPr>
            <a:xfrm>
              <a:off x="2895600" y="50800"/>
              <a:ext cx="174380" cy="400267"/>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928" name="Shape 928"/>
            <p:cNvSpPr/>
            <p:nvPr/>
          </p:nvSpPr>
          <p:spPr>
            <a:xfrm flipH="1">
              <a:off x="4276479" y="85069"/>
              <a:ext cx="1655538" cy="365998"/>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929" name="Shape 929"/>
            <p:cNvSpPr/>
            <p:nvPr/>
          </p:nvSpPr>
          <p:spPr>
            <a:xfrm>
              <a:off x="4216400" y="63500"/>
              <a:ext cx="1663084" cy="40681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930" name="Shape 930"/>
            <p:cNvSpPr/>
            <p:nvPr/>
          </p:nvSpPr>
          <p:spPr>
            <a:xfrm flipH="1">
              <a:off x="7057780" y="32536"/>
              <a:ext cx="82493" cy="418531"/>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sp>
          <p:nvSpPr>
            <p:cNvPr id="931" name="Shape 931"/>
            <p:cNvSpPr/>
            <p:nvPr/>
          </p:nvSpPr>
          <p:spPr>
            <a:xfrm flipH="1">
              <a:off x="8178800" y="25400"/>
              <a:ext cx="82493" cy="418530"/>
            </a:xfrm>
            <a:prstGeom prst="line">
              <a:avLst/>
            </a:prstGeom>
            <a:noFill/>
            <a:ln w="25400" cap="flat">
              <a:solidFill>
                <a:srgbClr val="FFFFFF"/>
              </a:solidFill>
              <a:prstDash val="solid"/>
              <a:miter lim="400000"/>
            </a:ln>
            <a:effectLst/>
          </p:spPr>
          <p:txBody>
            <a:bodyPr wrap="square" lIns="0" tIns="0" rIns="0" bIns="0" numCol="1" anchor="t">
              <a:noAutofit/>
            </a:bodyPr>
            <a:lstStyle/>
            <a:p>
              <a:pPr lvl="0"/>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9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2" grpId="1"/>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4" name="Shape 934"/>
          <p:cNvSpPr/>
          <p:nvPr>
            <p:ph type="title"/>
          </p:nvPr>
        </p:nvSpPr>
        <p:spPr>
          <a:prstGeom prst="rect">
            <a:avLst/>
          </a:prstGeom>
        </p:spPr>
        <p:txBody>
          <a:bodyPr/>
          <a:lstStyle/>
          <a:p>
            <a:pPr lvl="0">
              <a:defRPr sz="1800">
                <a:solidFill>
                  <a:srgbClr val="000000"/>
                </a:solidFill>
              </a:defRPr>
            </a:pPr>
            <a:r>
              <a:rPr sz="6400">
                <a:solidFill>
                  <a:srgbClr val="FFFFFF"/>
                </a:solidFill>
              </a:rPr>
              <a:t>Questions</a:t>
            </a:r>
          </a:p>
        </p:txBody>
      </p:sp>
      <p:sp>
        <p:nvSpPr>
          <p:cNvPr id="935" name="Shape 935"/>
          <p:cNvSpPr/>
          <p:nvPr>
            <p:ph type="body" idx="1"/>
          </p:nvPr>
        </p:nvSpPr>
        <p:spPr>
          <a:xfrm>
            <a:off x="196850" y="2216149"/>
            <a:ext cx="12611100" cy="5321301"/>
          </a:xfrm>
          <a:prstGeom prst="rect">
            <a:avLst/>
          </a:prstGeom>
        </p:spPr>
        <p:txBody>
          <a:bodyPr/>
          <a:lstStyle/>
          <a:p>
            <a:pPr lvl="0">
              <a:defRPr sz="1800">
                <a:solidFill>
                  <a:srgbClr val="000000"/>
                </a:solidFill>
              </a:defRPr>
            </a:pPr>
            <a:r>
              <a:rPr sz="4000">
                <a:solidFill>
                  <a:srgbClr val="FFFFFF"/>
                </a:solidFill>
              </a:rPr>
              <a:t>How do we formalize machine translation as a machine learning problem?</a:t>
            </a:r>
            <a:endParaRPr sz="4000">
              <a:solidFill>
                <a:srgbClr val="FFFFFF"/>
              </a:solidFill>
            </a:endParaRPr>
          </a:p>
          <a:p>
            <a:pPr lvl="0">
              <a:defRPr sz="1800">
                <a:solidFill>
                  <a:srgbClr val="000000"/>
                </a:solidFill>
              </a:defRPr>
            </a:pPr>
            <a:r>
              <a:rPr sz="4000">
                <a:solidFill>
                  <a:srgbClr val="FFFFFF"/>
                </a:solidFill>
              </a:rPr>
              <a:t>When does it work, and when doesn’t it? Why?</a:t>
            </a:r>
            <a:endParaRPr sz="4000">
              <a:solidFill>
                <a:srgbClr val="FFFFFF"/>
              </a:solidFill>
            </a:endParaRPr>
          </a:p>
          <a:p>
            <a:pPr lvl="0">
              <a:defRPr sz="1800">
                <a:solidFill>
                  <a:srgbClr val="000000"/>
                </a:solidFill>
              </a:defRPr>
            </a:pPr>
            <a:r>
              <a:rPr sz="4000">
                <a:solidFill>
                  <a:srgbClr val="FFFFFF"/>
                </a:solidFill>
              </a:rPr>
              <a:t>If it works, how well does it work?</a:t>
            </a:r>
            <a:endParaRPr sz="4000">
              <a:solidFill>
                <a:srgbClr val="FFFFFF"/>
              </a:solidFill>
            </a:endParaRPr>
          </a:p>
          <a:p>
            <a:pPr lvl="0">
              <a:defRPr sz="1800">
                <a:solidFill>
                  <a:srgbClr val="000000"/>
                </a:solidFill>
              </a:defRPr>
            </a:pPr>
            <a:r>
              <a:rPr sz="4000">
                <a:solidFill>
                  <a:srgbClr val="FFFFFF"/>
                </a:solidFill>
              </a:rPr>
              <a:t>How can we use it?</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7" name="Shape 937"/>
          <p:cNvSpPr/>
          <p:nvPr>
            <p:ph type="title"/>
          </p:nvPr>
        </p:nvSpPr>
        <p:spPr>
          <a:xfrm>
            <a:off x="1270000" y="-120696"/>
            <a:ext cx="10464800" cy="1498601"/>
          </a:xfrm>
          <a:prstGeom prst="rect">
            <a:avLst/>
          </a:prstGeom>
        </p:spPr>
        <p:txBody>
          <a:bodyPr/>
          <a:lstStyle/>
          <a:p>
            <a:pPr lvl="0">
              <a:defRPr sz="1800">
                <a:solidFill>
                  <a:srgbClr val="000000"/>
                </a:solidFill>
              </a:defRPr>
            </a:pPr>
            <a:r>
              <a:rPr sz="8000">
                <a:solidFill>
                  <a:srgbClr val="FFFFFF"/>
                </a:solidFill>
              </a:rPr>
              <a:t>Machine Translation</a:t>
            </a:r>
          </a:p>
        </p:txBody>
      </p:sp>
      <p:sp>
        <p:nvSpPr>
          <p:cNvPr id="938" name="Shape 938"/>
          <p:cNvSpPr/>
          <p:nvPr/>
        </p:nvSpPr>
        <p:spPr>
          <a:xfrm>
            <a:off x="6305163" y="2129344"/>
            <a:ext cx="393800" cy="279401"/>
          </a:xfrm>
          <a:prstGeom prst="rect">
            <a:avLst/>
          </a:prstGeom>
          <a:ln w="12700">
            <a:miter lim="400000"/>
          </a:ln>
        </p:spPr>
        <p:txBody>
          <a:bodyPr wrap="none" lIns="50800" tIns="50800" rIns="50800" bIns="50800" anchor="ctr">
            <a:spAutoFit/>
          </a:bodyPr>
          <a:lstStyle/>
          <a:p>
            <a:pPr lvl="0"/>
          </a:p>
        </p:txBody>
      </p:sp>
      <p:sp>
        <p:nvSpPr>
          <p:cNvPr id="939" name="Shape 939"/>
          <p:cNvSpPr/>
          <p:nvPr/>
        </p:nvSpPr>
        <p:spPr>
          <a:xfrm>
            <a:off x="57150" y="1436124"/>
            <a:ext cx="12890500" cy="6350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3400" u="sng">
                <a:solidFill>
                  <a:srgbClr val="FFFFFF"/>
                </a:solidFill>
                <a:latin typeface="+mn-lt"/>
                <a:ea typeface="+mn-ea"/>
                <a:cs typeface="+mn-cs"/>
                <a:sym typeface="Palatino"/>
                <a:hlinkClick r:id="rId2" invalidUrl="" action="" tgtFrame="" tooltip="" history="1" highlightClick="0" endSnd="0"/>
              </a:defRPr>
            </a:lvl1pPr>
          </a:lstStyle>
          <a:p>
            <a:pPr lvl="0">
              <a:defRPr sz="1800" u="none">
                <a:solidFill>
                  <a:srgbClr val="000000"/>
                </a:solidFill>
              </a:defRPr>
            </a:pPr>
            <a:r>
              <a:rPr sz="3400" u="sng">
                <a:solidFill>
                  <a:srgbClr val="FFFFFF"/>
                </a:solidFill>
                <a:hlinkClick r:id="rId2" invalidUrl="" action="" tgtFrame="" tooltip="" history="1" highlightClick="0" endSnd="0"/>
              </a:rPr>
              <a:t>http://www.inf.ed.ac.uk/teaching/courses/mt/</a:t>
            </a:r>
          </a:p>
        </p:txBody>
      </p:sp>
      <p:sp>
        <p:nvSpPr>
          <p:cNvPr id="940" name="Shape 940"/>
          <p:cNvSpPr/>
          <p:nvPr/>
        </p:nvSpPr>
        <p:spPr>
          <a:xfrm>
            <a:off x="1190440" y="8366559"/>
            <a:ext cx="2881559" cy="1422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Sorcha Gilroy</a:t>
            </a:r>
          </a:p>
        </p:txBody>
      </p:sp>
      <p:pic>
        <p:nvPicPr>
          <p:cNvPr id="941" name="pasted-image.jpg"/>
          <p:cNvPicPr/>
          <p:nvPr/>
        </p:nvPicPr>
        <p:blipFill>
          <a:blip r:embed="rId3">
            <a:extLst/>
          </a:blip>
          <a:stretch>
            <a:fillRect/>
          </a:stretch>
        </p:blipFill>
        <p:spPr>
          <a:xfrm>
            <a:off x="8941632" y="4529974"/>
            <a:ext cx="2127228" cy="2116052"/>
          </a:xfrm>
          <a:prstGeom prst="rect">
            <a:avLst/>
          </a:prstGeom>
          <a:ln w="12700">
            <a:miter lim="400000"/>
          </a:ln>
        </p:spPr>
      </p:pic>
      <p:pic>
        <p:nvPicPr>
          <p:cNvPr id="942" name="pasted-image.jpg"/>
          <p:cNvPicPr/>
          <p:nvPr/>
        </p:nvPicPr>
        <p:blipFill>
          <a:blip r:embed="rId4">
            <a:extLst/>
          </a:blip>
          <a:stretch>
            <a:fillRect/>
          </a:stretch>
        </p:blipFill>
        <p:spPr>
          <a:xfrm>
            <a:off x="2992910" y="4529959"/>
            <a:ext cx="2115961" cy="2116082"/>
          </a:xfrm>
          <a:prstGeom prst="rect">
            <a:avLst/>
          </a:prstGeom>
          <a:ln w="12700">
            <a:miter lim="400000"/>
          </a:ln>
        </p:spPr>
      </p:pic>
      <p:pic>
        <p:nvPicPr>
          <p:cNvPr id="943" name="pasted-image.jpg"/>
          <p:cNvPicPr/>
          <p:nvPr/>
        </p:nvPicPr>
        <p:blipFill>
          <a:blip r:embed="rId5">
            <a:extLst/>
          </a:blip>
          <a:stretch>
            <a:fillRect/>
          </a:stretch>
        </p:blipFill>
        <p:spPr>
          <a:xfrm>
            <a:off x="5965843" y="4529829"/>
            <a:ext cx="2124451" cy="2116342"/>
          </a:xfrm>
          <a:prstGeom prst="rect">
            <a:avLst/>
          </a:prstGeom>
          <a:ln w="12700">
            <a:miter lim="400000"/>
          </a:ln>
        </p:spPr>
      </p:pic>
      <p:sp>
        <p:nvSpPr>
          <p:cNvPr id="944" name="Shape 944"/>
          <p:cNvSpPr/>
          <p:nvPr/>
        </p:nvSpPr>
        <p:spPr>
          <a:xfrm>
            <a:off x="2609679" y="3160183"/>
            <a:ext cx="2881560"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Nikolay Bogoychev</a:t>
            </a:r>
          </a:p>
        </p:txBody>
      </p:sp>
      <p:sp>
        <p:nvSpPr>
          <p:cNvPr id="945" name="Shape 945"/>
          <p:cNvSpPr/>
          <p:nvPr/>
        </p:nvSpPr>
        <p:spPr>
          <a:xfrm>
            <a:off x="5836106" y="3160183"/>
            <a:ext cx="2378292"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Anna Currey</a:t>
            </a:r>
          </a:p>
        </p:txBody>
      </p:sp>
      <p:sp>
        <p:nvSpPr>
          <p:cNvPr id="946" name="Shape 946"/>
          <p:cNvSpPr/>
          <p:nvPr/>
        </p:nvSpPr>
        <p:spPr>
          <a:xfrm>
            <a:off x="8559265" y="3153833"/>
            <a:ext cx="2881560"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Soňa Galovičová</a:t>
            </a:r>
          </a:p>
        </p:txBody>
      </p:sp>
      <p:pic>
        <p:nvPicPr>
          <p:cNvPr id="947" name="pasted-image.jpg"/>
          <p:cNvPicPr/>
          <p:nvPr/>
        </p:nvPicPr>
        <p:blipFill>
          <a:blip r:embed="rId6">
            <a:extLst/>
          </a:blip>
          <a:stretch>
            <a:fillRect/>
          </a:stretch>
        </p:blipFill>
        <p:spPr>
          <a:xfrm>
            <a:off x="12350" y="4525772"/>
            <a:ext cx="2122725" cy="2124457"/>
          </a:xfrm>
          <a:prstGeom prst="rect">
            <a:avLst/>
          </a:prstGeom>
          <a:ln w="12700">
            <a:miter lim="400000"/>
          </a:ln>
        </p:spPr>
      </p:pic>
      <p:sp>
        <p:nvSpPr>
          <p:cNvPr id="948" name="Shape 948"/>
          <p:cNvSpPr/>
          <p:nvPr/>
        </p:nvSpPr>
        <p:spPr>
          <a:xfrm>
            <a:off x="65870" y="3153833"/>
            <a:ext cx="2015684"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Sameer Bansal</a:t>
            </a:r>
          </a:p>
        </p:txBody>
      </p:sp>
      <p:sp>
        <p:nvSpPr>
          <p:cNvPr id="949" name="Shape 949"/>
          <p:cNvSpPr/>
          <p:nvPr/>
        </p:nvSpPr>
        <p:spPr>
          <a:xfrm>
            <a:off x="3688470" y="8366559"/>
            <a:ext cx="3880397" cy="1422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Jonathan Mallinson</a:t>
            </a:r>
          </a:p>
        </p:txBody>
      </p:sp>
      <p:sp>
        <p:nvSpPr>
          <p:cNvPr id="950" name="Shape 950"/>
          <p:cNvSpPr/>
          <p:nvPr/>
        </p:nvSpPr>
        <p:spPr>
          <a:xfrm>
            <a:off x="7560353" y="8366559"/>
            <a:ext cx="2127228" cy="1422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Ida Szubert</a:t>
            </a:r>
          </a:p>
        </p:txBody>
      </p:sp>
      <p:sp>
        <p:nvSpPr>
          <p:cNvPr id="951" name="Shape 951"/>
          <p:cNvSpPr/>
          <p:nvPr/>
        </p:nvSpPr>
        <p:spPr>
          <a:xfrm>
            <a:off x="10556727" y="8366559"/>
            <a:ext cx="2127228" cy="1422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Clara Vania</a:t>
            </a:r>
          </a:p>
        </p:txBody>
      </p:sp>
      <p:pic>
        <p:nvPicPr>
          <p:cNvPr id="952" name="pasted-image.jpg"/>
          <p:cNvPicPr/>
          <p:nvPr/>
        </p:nvPicPr>
        <p:blipFill>
          <a:blip r:embed="rId7">
            <a:extLst/>
          </a:blip>
          <a:stretch>
            <a:fillRect/>
          </a:stretch>
        </p:blipFill>
        <p:spPr>
          <a:xfrm>
            <a:off x="1571050" y="6232582"/>
            <a:ext cx="2120339" cy="2116056"/>
          </a:xfrm>
          <a:prstGeom prst="rect">
            <a:avLst/>
          </a:prstGeom>
          <a:ln w="12700">
            <a:miter lim="400000"/>
          </a:ln>
        </p:spPr>
      </p:pic>
      <p:pic>
        <p:nvPicPr>
          <p:cNvPr id="953" name="pasted-image.jpg"/>
          <p:cNvPicPr/>
          <p:nvPr/>
        </p:nvPicPr>
        <p:blipFill>
          <a:blip r:embed="rId8">
            <a:extLst/>
          </a:blip>
          <a:stretch>
            <a:fillRect/>
          </a:stretch>
        </p:blipFill>
        <p:spPr>
          <a:xfrm>
            <a:off x="7565947" y="6232566"/>
            <a:ext cx="2116040" cy="2116089"/>
          </a:xfrm>
          <a:prstGeom prst="rect">
            <a:avLst/>
          </a:prstGeom>
          <a:ln w="12700">
            <a:miter lim="400000"/>
          </a:ln>
        </p:spPr>
      </p:pic>
      <p:pic>
        <p:nvPicPr>
          <p:cNvPr id="954" name="pasted-image.jpg"/>
          <p:cNvPicPr/>
          <p:nvPr/>
        </p:nvPicPr>
        <p:blipFill>
          <a:blip r:embed="rId9">
            <a:extLst/>
          </a:blip>
          <a:stretch>
            <a:fillRect/>
          </a:stretch>
        </p:blipFill>
        <p:spPr>
          <a:xfrm>
            <a:off x="10562335" y="6232573"/>
            <a:ext cx="2116012" cy="2116075"/>
          </a:xfrm>
          <a:prstGeom prst="rect">
            <a:avLst/>
          </a:prstGeom>
          <a:ln w="12700">
            <a:miter lim="400000"/>
          </a:ln>
        </p:spPr>
      </p:pic>
      <p:sp>
        <p:nvSpPr>
          <p:cNvPr id="955" name="Shape 955"/>
          <p:cNvSpPr/>
          <p:nvPr/>
        </p:nvSpPr>
        <p:spPr>
          <a:xfrm>
            <a:off x="4394255" y="2129344"/>
            <a:ext cx="4216291" cy="774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Teaching team:</a:t>
            </a:r>
          </a:p>
        </p:txBody>
      </p:sp>
      <p:pic>
        <p:nvPicPr>
          <p:cNvPr id="956" name="pasted-image.png"/>
          <p:cNvPicPr/>
          <p:nvPr/>
        </p:nvPicPr>
        <p:blipFill>
          <a:blip r:embed="rId10">
            <a:extLst/>
          </a:blip>
          <a:stretch>
            <a:fillRect/>
          </a:stretch>
        </p:blipFill>
        <p:spPr>
          <a:xfrm>
            <a:off x="4466075" y="6335862"/>
            <a:ext cx="2116005" cy="2116072"/>
          </a:xfrm>
          <a:prstGeom prst="rect">
            <a:avLst/>
          </a:prstGeom>
          <a:ln w="12700">
            <a:miter lim="400000"/>
          </a:ln>
        </p:spPr>
      </p:pic>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8" name="Shape 958"/>
          <p:cNvSpPr/>
          <p:nvPr>
            <p:ph type="title"/>
          </p:nvPr>
        </p:nvSpPr>
        <p:spPr>
          <a:xfrm>
            <a:off x="190500" y="254000"/>
            <a:ext cx="12611100" cy="1155876"/>
          </a:xfrm>
          <a:prstGeom prst="rect">
            <a:avLst/>
          </a:prstGeom>
        </p:spPr>
        <p:txBody>
          <a:bodyPr/>
          <a:lstStyle/>
          <a:p>
            <a:pPr lvl="0">
              <a:defRPr sz="1800">
                <a:solidFill>
                  <a:srgbClr val="000000"/>
                </a:solidFill>
              </a:defRPr>
            </a:pPr>
            <a:r>
              <a:rPr sz="6400">
                <a:solidFill>
                  <a:srgbClr val="FFFFFF"/>
                </a:solidFill>
              </a:rPr>
              <a:t>Teaching team tasks</a:t>
            </a:r>
          </a:p>
        </p:txBody>
      </p:sp>
      <p:sp>
        <p:nvSpPr>
          <p:cNvPr id="959" name="Shape 959"/>
          <p:cNvSpPr/>
          <p:nvPr>
            <p:ph type="body" idx="1"/>
          </p:nvPr>
        </p:nvSpPr>
        <p:spPr>
          <a:xfrm>
            <a:off x="196849" y="1774392"/>
            <a:ext cx="12506657" cy="2618928"/>
          </a:xfrm>
          <a:prstGeom prst="rect">
            <a:avLst/>
          </a:prstGeom>
        </p:spPr>
        <p:txBody>
          <a:bodyPr/>
          <a:lstStyle/>
          <a:p>
            <a:pPr lvl="0">
              <a:defRPr sz="1800">
                <a:solidFill>
                  <a:srgbClr val="000000"/>
                </a:solidFill>
              </a:defRPr>
            </a:pPr>
            <a:r>
              <a:rPr sz="4000">
                <a:solidFill>
                  <a:srgbClr val="FFFFFF"/>
                </a:solidFill>
              </a:rPr>
              <a:t>The field has substantially changed in the last year.</a:t>
            </a:r>
            <a:endParaRPr sz="4000">
              <a:solidFill>
                <a:srgbClr val="FFFFFF"/>
              </a:solidFill>
            </a:endParaRPr>
          </a:p>
          <a:p>
            <a:pPr lvl="0">
              <a:defRPr sz="1800">
                <a:solidFill>
                  <a:srgbClr val="000000"/>
                </a:solidFill>
              </a:defRPr>
            </a:pPr>
            <a:r>
              <a:rPr sz="4000">
                <a:solidFill>
                  <a:srgbClr val="FFFFFF"/>
                </a:solidFill>
              </a:rPr>
              <a:t>So, the course must change, too.</a:t>
            </a:r>
          </a:p>
        </p:txBody>
      </p:sp>
      <p:sp>
        <p:nvSpPr>
          <p:cNvPr id="960" name="Shape 960"/>
          <p:cNvSpPr/>
          <p:nvPr/>
        </p:nvSpPr>
        <p:spPr>
          <a:xfrm>
            <a:off x="6112429" y="4047677"/>
            <a:ext cx="6961118" cy="539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1041400" indent="-444500" defTabSz="584200">
              <a:spcBef>
                <a:spcPts val="2300"/>
              </a:spcBef>
              <a:buSzPct val="171000"/>
              <a:buChar char="•"/>
              <a:defRPr sz="1800"/>
            </a:pPr>
            <a:r>
              <a:rPr sz="4000">
                <a:solidFill>
                  <a:srgbClr val="FFFFFF"/>
                </a:solidFill>
                <a:latin typeface="+mn-lt"/>
                <a:ea typeface="+mn-ea"/>
                <a:cs typeface="+mn-cs"/>
                <a:sym typeface="Palatino"/>
              </a:rPr>
              <a:t>In particular, there will be more deep learning.</a:t>
            </a:r>
            <a:endParaRPr sz="4000">
              <a:solidFill>
                <a:srgbClr val="FFFFFF"/>
              </a:solidFill>
              <a:latin typeface="+mn-lt"/>
              <a:ea typeface="+mn-ea"/>
              <a:cs typeface="+mn-cs"/>
              <a:sym typeface="Palatino"/>
            </a:endParaRPr>
          </a:p>
          <a:p>
            <a:pPr lvl="1" marL="1041400" indent="-444500" defTabSz="584200">
              <a:spcBef>
                <a:spcPts val="2300"/>
              </a:spcBef>
              <a:buSzPct val="171000"/>
              <a:buChar char="•"/>
              <a:defRPr sz="1800"/>
            </a:pPr>
            <a:r>
              <a:rPr sz="4000">
                <a:solidFill>
                  <a:srgbClr val="FFFFFF"/>
                </a:solidFill>
                <a:latin typeface="+mn-lt"/>
                <a:ea typeface="+mn-ea"/>
                <a:cs typeface="+mn-cs"/>
                <a:sym typeface="Palatino"/>
              </a:rPr>
              <a:t>But deep learning for language is probabilistic!</a:t>
            </a:r>
            <a:endParaRPr sz="4000">
              <a:solidFill>
                <a:srgbClr val="FFFFFF"/>
              </a:solidFill>
              <a:latin typeface="+mn-lt"/>
              <a:ea typeface="+mn-ea"/>
              <a:cs typeface="+mn-cs"/>
              <a:sym typeface="Palatino"/>
            </a:endParaRPr>
          </a:p>
          <a:p>
            <a:pPr lvl="1" marL="1041400" indent="-444500" defTabSz="584200">
              <a:spcBef>
                <a:spcPts val="2300"/>
              </a:spcBef>
              <a:buSzPct val="171000"/>
              <a:buChar char="•"/>
              <a:defRPr sz="1800"/>
            </a:pPr>
            <a:r>
              <a:rPr sz="4000">
                <a:solidFill>
                  <a:srgbClr val="FFFFFF"/>
                </a:solidFill>
                <a:latin typeface="+mn-lt"/>
                <a:ea typeface="+mn-ea"/>
                <a:cs typeface="+mn-cs"/>
                <a:sym typeface="Palatino"/>
              </a:rPr>
              <a:t>So our focus is </a:t>
            </a:r>
            <a:r>
              <a:rPr b="1" sz="4000">
                <a:solidFill>
                  <a:srgbClr val="FFFFFF"/>
                </a:solidFill>
                <a:latin typeface="+mn-lt"/>
                <a:ea typeface="+mn-ea"/>
                <a:cs typeface="+mn-cs"/>
                <a:sym typeface="Palatino"/>
              </a:rPr>
              <a:t>probabilistic models of language</a:t>
            </a:r>
            <a:r>
              <a:rPr sz="4000">
                <a:solidFill>
                  <a:srgbClr val="FFFFFF"/>
                </a:solidFill>
                <a:latin typeface="+mn-lt"/>
                <a:ea typeface="+mn-ea"/>
                <a:cs typeface="+mn-cs"/>
                <a:sym typeface="Palatino"/>
              </a:rPr>
              <a:t>.</a:t>
            </a:r>
          </a:p>
        </p:txBody>
      </p:sp>
      <p:pic>
        <p:nvPicPr>
          <p:cNvPr id="961" name="pasted-image.jpg"/>
          <p:cNvPicPr/>
          <p:nvPr/>
        </p:nvPicPr>
        <p:blipFill>
          <a:blip r:embed="rId2">
            <a:extLst/>
          </a:blip>
          <a:stretch>
            <a:fillRect/>
          </a:stretch>
        </p:blipFill>
        <p:spPr>
          <a:xfrm>
            <a:off x="325497" y="4381499"/>
            <a:ext cx="6201903" cy="4729857"/>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9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0"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3" name="Shape 963"/>
          <p:cNvSpPr/>
          <p:nvPr>
            <p:ph type="title"/>
          </p:nvPr>
        </p:nvSpPr>
        <p:spPr>
          <a:xfrm>
            <a:off x="190500" y="254000"/>
            <a:ext cx="12611100" cy="1153941"/>
          </a:xfrm>
          <a:prstGeom prst="rect">
            <a:avLst/>
          </a:prstGeom>
        </p:spPr>
        <p:txBody>
          <a:bodyPr/>
          <a:lstStyle/>
          <a:p>
            <a:pPr lvl="0">
              <a:defRPr sz="1800">
                <a:solidFill>
                  <a:srgbClr val="000000"/>
                </a:solidFill>
              </a:defRPr>
            </a:pPr>
            <a:r>
              <a:rPr sz="6400">
                <a:solidFill>
                  <a:srgbClr val="FFFFFF"/>
                </a:solidFill>
              </a:rPr>
              <a:t>“Probabilistic models of language”</a:t>
            </a:r>
          </a:p>
        </p:txBody>
      </p:sp>
      <p:sp>
        <p:nvSpPr>
          <p:cNvPr id="964" name="Shape 964"/>
          <p:cNvSpPr/>
          <p:nvPr/>
        </p:nvSpPr>
        <p:spPr>
          <a:xfrm>
            <a:off x="2243459" y="1589281"/>
            <a:ext cx="8517882"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84200">
              <a:spcBef>
                <a:spcPts val="2300"/>
              </a:spcBef>
              <a:defRPr sz="1800"/>
            </a:pPr>
            <a:r>
              <a:rPr sz="4000">
                <a:solidFill>
                  <a:srgbClr val="FFFFFF"/>
                </a:solidFill>
                <a:latin typeface="+mn-lt"/>
                <a:ea typeface="+mn-ea"/>
                <a:cs typeface="+mn-cs"/>
                <a:sym typeface="Palatino"/>
              </a:rPr>
              <a:t>This course is about </a:t>
            </a:r>
            <a:r>
              <a:rPr b="1" sz="4000" u="sng">
                <a:solidFill>
                  <a:srgbClr val="FFFFFF"/>
                </a:solidFill>
                <a:latin typeface="+mn-lt"/>
                <a:ea typeface="+mn-ea"/>
                <a:cs typeface="+mn-cs"/>
                <a:sym typeface="Palatino"/>
              </a:rPr>
              <a:t>implementing</a:t>
            </a:r>
            <a:r>
              <a:rPr sz="4000">
                <a:solidFill>
                  <a:srgbClr val="FFFFFF"/>
                </a:solidFill>
                <a:latin typeface="+mn-lt"/>
                <a:ea typeface="+mn-ea"/>
                <a:cs typeface="+mn-cs"/>
                <a:sym typeface="Palatino"/>
              </a:rPr>
              <a:t>…</a:t>
            </a:r>
          </a:p>
        </p:txBody>
      </p:sp>
      <p:sp>
        <p:nvSpPr>
          <p:cNvPr id="965" name="Shape 965"/>
          <p:cNvSpPr/>
          <p:nvPr/>
        </p:nvSpPr>
        <p:spPr>
          <a:xfrm>
            <a:off x="3546202" y="4945916"/>
            <a:ext cx="591239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84200">
              <a:spcBef>
                <a:spcPts val="2300"/>
              </a:spcBef>
              <a:defRPr sz="1800"/>
            </a:pPr>
            <a:r>
              <a:rPr sz="4000">
                <a:solidFill>
                  <a:srgbClr val="FFFFFF"/>
                </a:solidFill>
                <a:latin typeface="+mn-lt"/>
                <a:ea typeface="+mn-ea"/>
                <a:cs typeface="+mn-cs"/>
                <a:sym typeface="Palatino"/>
              </a:rPr>
              <a:t>…</a:t>
            </a:r>
            <a:r>
              <a:rPr b="1" sz="4000" u="sng">
                <a:solidFill>
                  <a:srgbClr val="FFFFFF"/>
                </a:solidFill>
                <a:latin typeface="+mn-lt"/>
                <a:ea typeface="+mn-ea"/>
                <a:cs typeface="+mn-cs"/>
                <a:sym typeface="Palatino"/>
              </a:rPr>
              <a:t>probabilistic models</a:t>
            </a:r>
            <a:r>
              <a:rPr sz="4000">
                <a:solidFill>
                  <a:srgbClr val="FFFFFF"/>
                </a:solidFill>
                <a:latin typeface="+mn-lt"/>
                <a:ea typeface="+mn-ea"/>
                <a:cs typeface="+mn-cs"/>
                <a:sym typeface="Palatino"/>
              </a:rPr>
              <a:t>…</a:t>
            </a:r>
          </a:p>
        </p:txBody>
      </p:sp>
      <p:sp>
        <p:nvSpPr>
          <p:cNvPr id="966" name="Shape 966"/>
          <p:cNvSpPr/>
          <p:nvPr/>
        </p:nvSpPr>
        <p:spPr>
          <a:xfrm>
            <a:off x="4395579" y="7086115"/>
            <a:ext cx="3312617"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84200">
              <a:spcBef>
                <a:spcPts val="2300"/>
              </a:spcBef>
              <a:defRPr sz="1800"/>
            </a:pPr>
            <a:r>
              <a:rPr sz="4000">
                <a:solidFill>
                  <a:srgbClr val="FFFFFF"/>
                </a:solidFill>
                <a:latin typeface="+mn-lt"/>
                <a:ea typeface="+mn-ea"/>
                <a:cs typeface="+mn-cs"/>
                <a:sym typeface="Palatino"/>
              </a:rPr>
              <a:t>…of </a:t>
            </a:r>
            <a:r>
              <a:rPr b="1" sz="4000" u="sng">
                <a:solidFill>
                  <a:srgbClr val="FFFFFF"/>
                </a:solidFill>
                <a:latin typeface="+mn-lt"/>
                <a:ea typeface="+mn-ea"/>
                <a:cs typeface="+mn-cs"/>
                <a:sym typeface="Palatino"/>
              </a:rPr>
              <a:t>language</a:t>
            </a:r>
          </a:p>
        </p:txBody>
      </p:sp>
      <p:sp>
        <p:nvSpPr>
          <p:cNvPr id="967" name="Shape 967"/>
          <p:cNvSpPr/>
          <p:nvPr/>
        </p:nvSpPr>
        <p:spPr>
          <a:xfrm>
            <a:off x="-142014" y="2289598"/>
            <a:ext cx="13288828"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solidFill>
                  <a:srgbClr val="00F900"/>
                </a:solidFill>
                <a:latin typeface="Andale Mono"/>
                <a:ea typeface="Andale Mono"/>
                <a:cs typeface="Andale Mono"/>
                <a:sym typeface="Andale Mono"/>
              </a:rPr>
              <a:t>      </a:t>
            </a:r>
            <a:r>
              <a:rPr sz="2200">
                <a:solidFill>
                  <a:srgbClr val="CE7924"/>
                </a:solidFill>
                <a:latin typeface="Andale Mono"/>
                <a:ea typeface="Andale Mono"/>
                <a:cs typeface="Andale Mono"/>
                <a:sym typeface="Andale Mono"/>
              </a:rPr>
              <a:t>for</a:t>
            </a:r>
            <a:r>
              <a:rPr sz="2200">
                <a:solidFill>
                  <a:srgbClr val="00F900"/>
                </a:solidFill>
                <a:latin typeface="Andale Mono"/>
                <a:ea typeface="Andale Mono"/>
                <a:cs typeface="Andale Mono"/>
                <a:sym typeface="Andale Mono"/>
              </a:rPr>
              <a:t> ej, logprob, fi, fj </a:t>
            </a:r>
            <a:r>
              <a:rPr sz="2200">
                <a:solidFill>
                  <a:srgbClr val="CE7924"/>
                </a:solidFill>
                <a:latin typeface="Andale Mono"/>
                <a:ea typeface="Andale Mono"/>
                <a:cs typeface="Andale Mono"/>
                <a:sym typeface="Andale Mono"/>
              </a:rPr>
              <a:t>in</a:t>
            </a:r>
            <a:r>
              <a:rPr sz="2200">
                <a:solidFill>
                  <a:srgbClr val="00F900"/>
                </a:solidFill>
                <a:latin typeface="Andale Mono"/>
                <a:ea typeface="Andale Mono"/>
                <a:cs typeface="Andale Mono"/>
                <a:sym typeface="Andale Mono"/>
              </a:rPr>
              <a:t> alignments[ei]:</a:t>
            </a:r>
            <a:endParaRPr sz="2200">
              <a:solidFill>
                <a:srgbClr val="00F900"/>
              </a:solidFill>
              <a:latin typeface="Andale Mono"/>
              <a:ea typeface="Andale Mono"/>
              <a:cs typeface="Andale Mono"/>
              <a:sym typeface="Andale Mono"/>
            </a:endParaRPr>
          </a:p>
          <a:p>
            <a:pPr lv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solidFill>
                  <a:srgbClr val="00F900"/>
                </a:solidFill>
                <a:latin typeface="Andale Mono"/>
                <a:ea typeface="Andale Mono"/>
                <a:cs typeface="Andale Mono"/>
                <a:sym typeface="Andale Mono"/>
              </a:rPr>
              <a:t>        </a:t>
            </a:r>
            <a:r>
              <a:rPr sz="2200">
                <a:solidFill>
                  <a:srgbClr val="CE7924"/>
                </a:solidFill>
                <a:latin typeface="Andale Mono"/>
                <a:ea typeface="Andale Mono"/>
                <a:cs typeface="Andale Mono"/>
                <a:sym typeface="Andale Mono"/>
              </a:rPr>
              <a:t>if</a:t>
            </a:r>
            <a:r>
              <a:rPr sz="2200">
                <a:solidFill>
                  <a:srgbClr val="00F900"/>
                </a:solidFill>
                <a:latin typeface="Andale Mono"/>
                <a:ea typeface="Andale Mono"/>
                <a:cs typeface="Andale Mono"/>
                <a:sym typeface="Andale Mono"/>
              </a:rPr>
              <a:t> bitmap(</a:t>
            </a:r>
            <a:r>
              <a:rPr sz="2200">
                <a:solidFill>
                  <a:srgbClr val="34BBC7"/>
                </a:solidFill>
                <a:latin typeface="Andale Mono"/>
                <a:ea typeface="Andale Mono"/>
                <a:cs typeface="Andale Mono"/>
                <a:sym typeface="Andale Mono"/>
              </a:rPr>
              <a:t>range</a:t>
            </a:r>
            <a:r>
              <a:rPr sz="2200">
                <a:solidFill>
                  <a:srgbClr val="00F900"/>
                </a:solidFill>
                <a:latin typeface="Andale Mono"/>
                <a:ea typeface="Andale Mono"/>
                <a:cs typeface="Andale Mono"/>
                <a:sym typeface="Andale Mono"/>
              </a:rPr>
              <a:t>(fi,fj)) &amp; v == </a:t>
            </a:r>
            <a:r>
              <a:rPr sz="2200">
                <a:solidFill>
                  <a:srgbClr val="C33720"/>
                </a:solidFill>
                <a:latin typeface="Andale Mono"/>
                <a:ea typeface="Andale Mono"/>
                <a:cs typeface="Andale Mono"/>
                <a:sym typeface="Andale Mono"/>
              </a:rPr>
              <a:t>0</a:t>
            </a:r>
            <a:r>
              <a:rPr sz="2200">
                <a:solidFill>
                  <a:srgbClr val="00F900"/>
                </a:solidFill>
                <a:latin typeface="Andale Mono"/>
                <a:ea typeface="Andale Mono"/>
                <a:cs typeface="Andale Mono"/>
                <a:sym typeface="Andale Mono"/>
              </a:rPr>
              <a:t>:</a:t>
            </a:r>
            <a:endParaRPr sz="2200">
              <a:solidFill>
                <a:srgbClr val="00F900"/>
              </a:solidFill>
              <a:latin typeface="Andale Mono"/>
              <a:ea typeface="Andale Mono"/>
              <a:cs typeface="Andale Mono"/>
              <a:sym typeface="Andale Mono"/>
            </a:endParaRPr>
          </a:p>
          <a:p>
            <a:pPr lv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solidFill>
                  <a:srgbClr val="00F900"/>
                </a:solidFill>
                <a:latin typeface="Andale Mono"/>
                <a:ea typeface="Andale Mono"/>
                <a:cs typeface="Andale Mono"/>
                <a:sym typeface="Andale Mono"/>
              </a:rPr>
              <a:t>          new_v = bitmap(</a:t>
            </a:r>
            <a:r>
              <a:rPr sz="2200">
                <a:solidFill>
                  <a:srgbClr val="34BBC7"/>
                </a:solidFill>
                <a:latin typeface="Andale Mono"/>
                <a:ea typeface="Andale Mono"/>
                <a:cs typeface="Andale Mono"/>
                <a:sym typeface="Andale Mono"/>
              </a:rPr>
              <a:t>range</a:t>
            </a:r>
            <a:r>
              <a:rPr sz="2200">
                <a:solidFill>
                  <a:srgbClr val="00F900"/>
                </a:solidFill>
                <a:latin typeface="Andale Mono"/>
                <a:ea typeface="Andale Mono"/>
                <a:cs typeface="Andale Mono"/>
                <a:sym typeface="Andale Mono"/>
              </a:rPr>
              <a:t>(fi,fj)) | v</a:t>
            </a:r>
            <a:endParaRPr sz="2200">
              <a:solidFill>
                <a:srgbClr val="00F900"/>
              </a:solidFill>
              <a:latin typeface="Andale Mono"/>
              <a:ea typeface="Andale Mono"/>
              <a:cs typeface="Andale Mono"/>
              <a:sym typeface="Andale Mono"/>
            </a:endParaRPr>
          </a:p>
          <a:p>
            <a:pPr lv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solidFill>
                  <a:srgbClr val="C33720"/>
                </a:solidFill>
                <a:latin typeface="Andale Mono"/>
                <a:ea typeface="Andale Mono"/>
                <a:cs typeface="Andale Mono"/>
                <a:sym typeface="Andale Mono"/>
              </a:rPr>
              <a:t>          </a:t>
            </a:r>
            <a:r>
              <a:rPr sz="2200">
                <a:solidFill>
                  <a:srgbClr val="CE7924"/>
                </a:solidFill>
                <a:latin typeface="Andale Mono"/>
                <a:ea typeface="Andale Mono"/>
                <a:cs typeface="Andale Mono"/>
                <a:sym typeface="Andale Mono"/>
              </a:rPr>
              <a:t>if</a:t>
            </a:r>
            <a:r>
              <a:rPr sz="2200">
                <a:solidFill>
                  <a:srgbClr val="C33720"/>
                </a:solidFill>
                <a:latin typeface="Andale Mono"/>
                <a:ea typeface="Andale Mono"/>
                <a:cs typeface="Andale Mono"/>
                <a:sym typeface="Andale Mono"/>
              </a:rPr>
              <a:t> new_v </a:t>
            </a:r>
            <a:r>
              <a:rPr sz="2200">
                <a:solidFill>
                  <a:srgbClr val="CE7924"/>
                </a:solidFill>
                <a:latin typeface="Andale Mono"/>
                <a:ea typeface="Andale Mono"/>
                <a:cs typeface="Andale Mono"/>
                <a:sym typeface="Andale Mono"/>
              </a:rPr>
              <a:t>in</a:t>
            </a:r>
            <a:r>
              <a:rPr sz="2200">
                <a:solidFill>
                  <a:srgbClr val="C33720"/>
                </a:solidFill>
                <a:latin typeface="Andale Mono"/>
                <a:ea typeface="Andale Mono"/>
                <a:cs typeface="Andale Mono"/>
                <a:sym typeface="Andale Mono"/>
              </a:rPr>
              <a:t> chart[ej]:</a:t>
            </a:r>
            <a:endParaRPr sz="2200">
              <a:solidFill>
                <a:srgbClr val="C33720"/>
              </a:solidFill>
              <a:latin typeface="Andale Mono"/>
              <a:ea typeface="Andale Mono"/>
              <a:cs typeface="Andale Mono"/>
              <a:sym typeface="Andale Mono"/>
            </a:endParaRPr>
          </a:p>
          <a:p>
            <a:pPr lv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solidFill>
                  <a:srgbClr val="00F900"/>
                </a:solidFill>
                <a:latin typeface="Andale Mono"/>
                <a:ea typeface="Andale Mono"/>
                <a:cs typeface="Andale Mono"/>
                <a:sym typeface="Andale Mono"/>
              </a:rPr>
              <a:t>            chart[ej][new_v] = logadd10(chart[ej][new_v], sums[v]+logprob)</a:t>
            </a:r>
            <a:endParaRPr sz="2200">
              <a:solidFill>
                <a:srgbClr val="00F900"/>
              </a:solidFill>
              <a:latin typeface="Andale Mono"/>
              <a:ea typeface="Andale Mono"/>
              <a:cs typeface="Andale Mono"/>
              <a:sym typeface="Andale Mono"/>
            </a:endParaRPr>
          </a:p>
          <a:p>
            <a:pPr lv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solidFill>
                  <a:srgbClr val="00F900"/>
                </a:solidFill>
                <a:latin typeface="Andale Mono"/>
                <a:ea typeface="Andale Mono"/>
                <a:cs typeface="Andale Mono"/>
                <a:sym typeface="Andale Mono"/>
              </a:rPr>
              <a:t>          </a:t>
            </a:r>
            <a:r>
              <a:rPr sz="2200">
                <a:solidFill>
                  <a:srgbClr val="CE7924"/>
                </a:solidFill>
                <a:latin typeface="Andale Mono"/>
                <a:ea typeface="Andale Mono"/>
                <a:cs typeface="Andale Mono"/>
                <a:sym typeface="Andale Mono"/>
              </a:rPr>
              <a:t>else</a:t>
            </a:r>
            <a:r>
              <a:rPr sz="2200">
                <a:solidFill>
                  <a:srgbClr val="00F900"/>
                </a:solidFill>
                <a:latin typeface="Andale Mono"/>
                <a:ea typeface="Andale Mono"/>
                <a:cs typeface="Andale Mono"/>
                <a:sym typeface="Andale Mono"/>
              </a:rPr>
              <a:t>:</a:t>
            </a:r>
            <a:endParaRPr sz="2200">
              <a:solidFill>
                <a:srgbClr val="00F900"/>
              </a:solidFill>
              <a:latin typeface="Andale Mono"/>
              <a:ea typeface="Andale Mono"/>
              <a:cs typeface="Andale Mono"/>
              <a:sym typeface="Andale Mono"/>
            </a:endParaRPr>
          </a:p>
          <a:p>
            <a:pPr lv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solidFill>
                  <a:srgbClr val="00F900"/>
                </a:solidFill>
                <a:latin typeface="Andale Mono"/>
                <a:ea typeface="Andale Mono"/>
                <a:cs typeface="Andale Mono"/>
                <a:sym typeface="Andale Mono"/>
              </a:rPr>
              <a:t>            chart[ej][new_v] = sums[v]+logprob</a:t>
            </a:r>
            <a:endParaRPr sz="2200">
              <a:solidFill>
                <a:srgbClr val="00F900"/>
              </a:solidFill>
              <a:latin typeface="Andale Mono"/>
              <a:ea typeface="Andale Mono"/>
              <a:cs typeface="Andale Mono"/>
              <a:sym typeface="Andale Mono"/>
            </a:endParaRPr>
          </a:p>
        </p:txBody>
      </p:sp>
      <p:pic>
        <p:nvPicPr>
          <p:cNvPr id="968" name="pasted-image.pdf"/>
          <p:cNvPicPr/>
          <p:nvPr/>
        </p:nvPicPr>
        <p:blipFill>
          <a:blip r:embed="rId2">
            <a:extLst/>
          </a:blip>
          <a:stretch>
            <a:fillRect/>
          </a:stretch>
        </p:blipFill>
        <p:spPr>
          <a:xfrm>
            <a:off x="-1" y="5409800"/>
            <a:ext cx="13004801" cy="1747592"/>
          </a:xfrm>
          <a:prstGeom prst="rect">
            <a:avLst/>
          </a:prstGeom>
          <a:ln w="12700">
            <a:miter lim="400000"/>
          </a:ln>
        </p:spPr>
      </p:pic>
      <p:sp>
        <p:nvSpPr>
          <p:cNvPr id="969" name="Shape 969"/>
          <p:cNvSpPr/>
          <p:nvPr/>
        </p:nvSpPr>
        <p:spPr>
          <a:xfrm>
            <a:off x="599594" y="7827452"/>
            <a:ext cx="2930191"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84200">
              <a:spcBef>
                <a:spcPts val="2300"/>
              </a:spcBef>
              <a:defRPr sz="1800"/>
            </a:pPr>
            <a:r>
              <a:rPr sz="2600">
                <a:solidFill>
                  <a:srgbClr val="FFFFFF"/>
                </a:solidFill>
                <a:latin typeface="+mn-lt"/>
                <a:ea typeface="+mn-ea"/>
                <a:cs typeface="+mn-cs"/>
                <a:sym typeface="Palatino"/>
              </a:rPr>
              <a:t>Ngaragana-nguja </a:t>
            </a:r>
            <a:br>
              <a:rPr sz="2600">
                <a:solidFill>
                  <a:srgbClr val="FFFFFF"/>
                </a:solidFill>
                <a:latin typeface="+mn-lt"/>
                <a:ea typeface="+mn-ea"/>
                <a:cs typeface="+mn-cs"/>
                <a:sym typeface="Palatino"/>
              </a:rPr>
            </a:br>
            <a:r>
              <a:rPr sz="2600">
                <a:solidFill>
                  <a:srgbClr val="FFFFFF"/>
                </a:solidFill>
                <a:latin typeface="+mn-lt"/>
                <a:ea typeface="+mn-ea"/>
                <a:cs typeface="+mn-cs"/>
                <a:sym typeface="Palatino"/>
              </a:rPr>
              <a:t>grog-PROP.IV.ACC</a:t>
            </a:r>
          </a:p>
        </p:txBody>
      </p:sp>
      <p:sp>
        <p:nvSpPr>
          <p:cNvPr id="970" name="Shape 970"/>
          <p:cNvSpPr/>
          <p:nvPr/>
        </p:nvSpPr>
        <p:spPr>
          <a:xfrm>
            <a:off x="3689053" y="7827452"/>
            <a:ext cx="2563553"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84200">
              <a:spcBef>
                <a:spcPts val="2300"/>
              </a:spcBef>
              <a:defRPr sz="1800"/>
            </a:pPr>
            <a:r>
              <a:rPr sz="2600">
                <a:solidFill>
                  <a:srgbClr val="FFFFFF"/>
                </a:solidFill>
                <a:latin typeface="+mn-lt"/>
                <a:ea typeface="+mn-ea"/>
                <a:cs typeface="+mn-cs"/>
                <a:sym typeface="Palatino"/>
              </a:rPr>
              <a:t>ngiy-a</a:t>
            </a:r>
            <a:br>
              <a:rPr sz="2600">
                <a:solidFill>
                  <a:srgbClr val="FFFFFF"/>
                </a:solidFill>
                <a:latin typeface="+mn-lt"/>
                <a:ea typeface="+mn-ea"/>
                <a:cs typeface="+mn-cs"/>
                <a:sym typeface="Palatino"/>
              </a:rPr>
            </a:br>
            <a:r>
              <a:rPr sz="2600">
                <a:solidFill>
                  <a:srgbClr val="FFFFFF"/>
                </a:solidFill>
                <a:latin typeface="+mn-lt"/>
                <a:ea typeface="+mn-ea"/>
                <a:cs typeface="+mn-cs"/>
                <a:sym typeface="Palatino"/>
              </a:rPr>
              <a:t>3.SG.NM.A-PST </a:t>
            </a:r>
          </a:p>
        </p:txBody>
      </p:sp>
      <p:sp>
        <p:nvSpPr>
          <p:cNvPr id="971" name="Shape 971"/>
          <p:cNvSpPr/>
          <p:nvPr/>
        </p:nvSpPr>
        <p:spPr>
          <a:xfrm>
            <a:off x="6411875" y="7827452"/>
            <a:ext cx="2584997"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84200">
              <a:spcBef>
                <a:spcPts val="2300"/>
              </a:spcBef>
              <a:defRPr sz="1800"/>
            </a:pPr>
            <a:r>
              <a:rPr sz="2600">
                <a:solidFill>
                  <a:srgbClr val="FFFFFF"/>
                </a:solidFill>
                <a:latin typeface="+mn-lt"/>
                <a:ea typeface="+mn-ea"/>
                <a:cs typeface="+mn-cs"/>
                <a:sym typeface="Palatino"/>
              </a:rPr>
              <a:t>gujinganjanga-ni</a:t>
            </a:r>
            <a:br>
              <a:rPr sz="2600">
                <a:solidFill>
                  <a:srgbClr val="FFFFFF"/>
                </a:solidFill>
                <a:latin typeface="+mn-lt"/>
                <a:ea typeface="+mn-ea"/>
                <a:cs typeface="+mn-cs"/>
                <a:sym typeface="Palatino"/>
              </a:rPr>
            </a:br>
            <a:r>
              <a:rPr sz="2600">
                <a:solidFill>
                  <a:srgbClr val="FFFFFF"/>
                </a:solidFill>
                <a:latin typeface="+mn-lt"/>
                <a:ea typeface="+mn-ea"/>
                <a:cs typeface="+mn-cs"/>
                <a:sym typeface="Palatino"/>
              </a:rPr>
              <a:t>morther.II.ERG</a:t>
            </a:r>
          </a:p>
        </p:txBody>
      </p:sp>
      <p:sp>
        <p:nvSpPr>
          <p:cNvPr id="972" name="Shape 972"/>
          <p:cNvSpPr/>
          <p:nvPr/>
        </p:nvSpPr>
        <p:spPr>
          <a:xfrm>
            <a:off x="9156140" y="7827452"/>
            <a:ext cx="1110866"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84200">
              <a:spcBef>
                <a:spcPts val="2300"/>
              </a:spcBef>
              <a:defRPr sz="1800"/>
            </a:pPr>
            <a:r>
              <a:rPr sz="2600">
                <a:solidFill>
                  <a:srgbClr val="FFFFFF"/>
                </a:solidFill>
                <a:latin typeface="+mn-lt"/>
                <a:ea typeface="+mn-ea"/>
                <a:cs typeface="+mn-cs"/>
                <a:sym typeface="Palatino"/>
              </a:rPr>
              <a:t>jiyawu</a:t>
            </a:r>
            <a:br>
              <a:rPr sz="2600">
                <a:solidFill>
                  <a:srgbClr val="FFFFFF"/>
                </a:solidFill>
                <a:latin typeface="+mn-lt"/>
                <a:ea typeface="+mn-ea"/>
                <a:cs typeface="+mn-cs"/>
                <a:sym typeface="Palatino"/>
              </a:rPr>
            </a:br>
            <a:r>
              <a:rPr sz="2600">
                <a:solidFill>
                  <a:srgbClr val="FFFFFF"/>
                </a:solidFill>
                <a:latin typeface="+mn-lt"/>
                <a:ea typeface="+mn-ea"/>
                <a:cs typeface="+mn-cs"/>
                <a:sym typeface="Palatino"/>
              </a:rPr>
              <a:t>give</a:t>
            </a:r>
          </a:p>
        </p:txBody>
      </p:sp>
      <p:sp>
        <p:nvSpPr>
          <p:cNvPr id="973" name="Shape 973"/>
          <p:cNvSpPr/>
          <p:nvPr/>
        </p:nvSpPr>
        <p:spPr>
          <a:xfrm>
            <a:off x="10426275" y="7827452"/>
            <a:ext cx="1978931"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84200">
              <a:spcBef>
                <a:spcPts val="2300"/>
              </a:spcBef>
              <a:defRPr sz="1800"/>
            </a:pPr>
            <a:r>
              <a:rPr sz="2600">
                <a:solidFill>
                  <a:srgbClr val="FFFFFF"/>
                </a:solidFill>
                <a:latin typeface="+mn-lt"/>
                <a:ea typeface="+mn-ea"/>
                <a:cs typeface="+mn-cs"/>
                <a:sym typeface="Palatino"/>
              </a:rPr>
              <a:t>ngabulu</a:t>
            </a:r>
            <a:br>
              <a:rPr sz="2600">
                <a:solidFill>
                  <a:srgbClr val="FFFFFF"/>
                </a:solidFill>
                <a:latin typeface="+mn-lt"/>
                <a:ea typeface="+mn-ea"/>
                <a:cs typeface="+mn-cs"/>
                <a:sym typeface="Palatino"/>
              </a:rPr>
            </a:br>
            <a:r>
              <a:rPr sz="2600">
                <a:solidFill>
                  <a:srgbClr val="FFFFFF"/>
                </a:solidFill>
                <a:latin typeface="+mn-lt"/>
                <a:ea typeface="+mn-ea"/>
                <a:cs typeface="+mn-cs"/>
                <a:sym typeface="Palatino"/>
              </a:rPr>
              <a:t>milk.IV.ACC</a:t>
            </a:r>
          </a:p>
        </p:txBody>
      </p:sp>
      <p:sp>
        <p:nvSpPr>
          <p:cNvPr id="974" name="Shape 974"/>
          <p:cNvSpPr/>
          <p:nvPr/>
        </p:nvSpPr>
        <p:spPr>
          <a:xfrm>
            <a:off x="2553388" y="8688442"/>
            <a:ext cx="789802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spcBef>
                <a:spcPts val="2300"/>
              </a:spcBef>
              <a:defRPr sz="2600">
                <a:solidFill>
                  <a:srgbClr val="FFFFFF"/>
                </a:solidFill>
                <a:latin typeface="+mn-lt"/>
                <a:ea typeface="+mn-ea"/>
                <a:cs typeface="+mn-cs"/>
                <a:sym typeface="Palatino"/>
              </a:defRPr>
            </a:lvl1pPr>
          </a:lstStyle>
          <a:p>
            <a:pPr lvl="0">
              <a:defRPr sz="1800">
                <a:solidFill>
                  <a:srgbClr val="000000"/>
                </a:solidFill>
              </a:defRPr>
            </a:pPr>
            <a:r>
              <a:rPr sz="2600">
                <a:solidFill>
                  <a:srgbClr val="FFFFFF"/>
                </a:solidFill>
              </a:rPr>
              <a:t>`(His) mother gave (him) milk with grog in it.’ [wmb]</a:t>
            </a:r>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6" name="Shape 976"/>
          <p:cNvSpPr/>
          <p:nvPr>
            <p:ph type="title"/>
          </p:nvPr>
        </p:nvSpPr>
        <p:spPr>
          <a:xfrm>
            <a:off x="190500" y="254000"/>
            <a:ext cx="12611100" cy="1153941"/>
          </a:xfrm>
          <a:prstGeom prst="rect">
            <a:avLst/>
          </a:prstGeom>
        </p:spPr>
        <p:txBody>
          <a:bodyPr/>
          <a:lstStyle/>
          <a:p>
            <a:pPr lvl="0">
              <a:defRPr sz="1800">
                <a:solidFill>
                  <a:srgbClr val="000000"/>
                </a:solidFill>
              </a:defRPr>
            </a:pPr>
            <a:r>
              <a:rPr sz="6400">
                <a:solidFill>
                  <a:srgbClr val="FFFFFF"/>
                </a:solidFill>
              </a:rPr>
              <a:t>“Probabilistic models of language”</a:t>
            </a:r>
          </a:p>
        </p:txBody>
      </p:sp>
      <p:sp>
        <p:nvSpPr>
          <p:cNvPr id="977" name="Shape 977"/>
          <p:cNvSpPr/>
          <p:nvPr/>
        </p:nvSpPr>
        <p:spPr>
          <a:xfrm>
            <a:off x="210253" y="3290033"/>
            <a:ext cx="12584294"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84200">
              <a:spcBef>
                <a:spcPts val="2300"/>
              </a:spcBef>
              <a:defRPr sz="1800"/>
            </a:pPr>
            <a:r>
              <a:rPr sz="4000">
                <a:solidFill>
                  <a:srgbClr val="FFFFFF"/>
                </a:solidFill>
                <a:latin typeface="+mn-lt"/>
                <a:ea typeface="+mn-ea"/>
                <a:cs typeface="+mn-cs"/>
                <a:sym typeface="Palatino"/>
              </a:rPr>
              <a:t>Very few people are experts in computer science, mathematics, and linguistics, and I </a:t>
            </a:r>
            <a:r>
              <a:rPr b="1" sz="4000">
                <a:solidFill>
                  <a:srgbClr val="FFFFFF"/>
                </a:solidFill>
                <a:latin typeface="+mn-lt"/>
                <a:ea typeface="+mn-ea"/>
                <a:cs typeface="+mn-cs"/>
                <a:sym typeface="Palatino"/>
              </a:rPr>
              <a:t>guarantee</a:t>
            </a:r>
            <a:r>
              <a:rPr sz="4000">
                <a:solidFill>
                  <a:srgbClr val="FFFFFF"/>
                </a:solidFill>
                <a:latin typeface="+mn-lt"/>
                <a:ea typeface="+mn-ea"/>
                <a:cs typeface="+mn-cs"/>
                <a:sym typeface="Palatino"/>
              </a:rPr>
              <a:t> you will encounter something you don’t know. But if you are unwilling to engage with all of these topics,</a:t>
            </a:r>
            <a:endParaRPr sz="4000">
              <a:solidFill>
                <a:srgbClr val="FFFFFF"/>
              </a:solidFill>
              <a:latin typeface="+mn-lt"/>
              <a:ea typeface="+mn-ea"/>
              <a:cs typeface="+mn-cs"/>
              <a:sym typeface="Palatino"/>
            </a:endParaRPr>
          </a:p>
          <a:p>
            <a:pPr lvl="0" algn="ctr" defTabSz="584200">
              <a:spcBef>
                <a:spcPts val="2300"/>
              </a:spcBef>
              <a:defRPr sz="1800"/>
            </a:pPr>
            <a:r>
              <a:rPr sz="4000" u="sng">
                <a:solidFill>
                  <a:srgbClr val="FFFFFF"/>
                </a:solidFill>
                <a:latin typeface="+mn-lt"/>
                <a:ea typeface="+mn-ea"/>
                <a:cs typeface="+mn-cs"/>
                <a:sym typeface="Palatino"/>
              </a:rPr>
              <a:t>DO NOT TAKE THIS COURSE</a:t>
            </a:r>
          </a:p>
        </p:txBody>
      </p:sp>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9" name="Shape 979"/>
          <p:cNvSpPr/>
          <p:nvPr>
            <p:ph type="title"/>
          </p:nvPr>
        </p:nvSpPr>
        <p:spPr>
          <a:xfrm>
            <a:off x="190500" y="254000"/>
            <a:ext cx="12611100" cy="1153941"/>
          </a:xfrm>
          <a:prstGeom prst="rect">
            <a:avLst/>
          </a:prstGeom>
        </p:spPr>
        <p:txBody>
          <a:bodyPr/>
          <a:lstStyle/>
          <a:p>
            <a:pPr lvl="0">
              <a:defRPr sz="1800">
                <a:solidFill>
                  <a:srgbClr val="000000"/>
                </a:solidFill>
              </a:defRPr>
            </a:pPr>
            <a:r>
              <a:rPr sz="6400">
                <a:solidFill>
                  <a:srgbClr val="FFFFFF"/>
                </a:solidFill>
              </a:rPr>
              <a:t>“Probabilistic models of language”</a:t>
            </a:r>
          </a:p>
        </p:txBody>
      </p:sp>
      <p:sp>
        <p:nvSpPr>
          <p:cNvPr id="980" name="Shape 980"/>
          <p:cNvSpPr/>
          <p:nvPr/>
        </p:nvSpPr>
        <p:spPr>
          <a:xfrm>
            <a:off x="210253" y="2138454"/>
            <a:ext cx="12584294" cy="547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spcBef>
                <a:spcPts val="2300"/>
              </a:spcBef>
              <a:defRPr i="1" sz="3500">
                <a:solidFill>
                  <a:srgbClr val="FFFFFF"/>
                </a:solidFill>
                <a:latin typeface="+mn-lt"/>
                <a:ea typeface="+mn-ea"/>
                <a:cs typeface="+mn-cs"/>
                <a:sym typeface="Palatino"/>
              </a:defRPr>
            </a:lvl1pPr>
          </a:lstStyle>
          <a:p>
            <a:pPr lvl="0">
              <a:defRPr i="0" sz="1800">
                <a:solidFill>
                  <a:srgbClr val="000000"/>
                </a:solidFill>
              </a:defRPr>
            </a:pPr>
            <a:r>
              <a:rPr i="1" sz="3500">
                <a:solidFill>
                  <a:srgbClr val="FFFFFF"/>
                </a:solidFill>
              </a:rPr>
              <a:t>To future students: There is no way that you should take this course. The reason why is that you need to be competent in linguistics, mathematics and Python programming to do well in the coursework. The lecturer neglected to mention that he expected people to have those skills, but it was clear from the assignments. You will get no help, as there are no tutorials, there is only a forum where you can ask questions, but when a student asked for help because they did not understand the material, the lecturer was not willing to make any changes.</a:t>
            </a:r>
          </a:p>
        </p:txBody>
      </p:sp>
      <p:sp>
        <p:nvSpPr>
          <p:cNvPr id="981" name="Shape 981"/>
          <p:cNvSpPr/>
          <p:nvPr/>
        </p:nvSpPr>
        <p:spPr>
          <a:xfrm>
            <a:off x="749618" y="7824578"/>
            <a:ext cx="11505564"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 2015 course review from someone who didn’t listen to the advice on the previous slide.</a:t>
            </a: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3" name="Shape 983"/>
          <p:cNvSpPr/>
          <p:nvPr>
            <p:ph type="title"/>
          </p:nvPr>
        </p:nvSpPr>
        <p:spPr>
          <a:xfrm>
            <a:off x="190500" y="254000"/>
            <a:ext cx="12611100" cy="1153941"/>
          </a:xfrm>
          <a:prstGeom prst="rect">
            <a:avLst/>
          </a:prstGeom>
        </p:spPr>
        <p:txBody>
          <a:bodyPr/>
          <a:lstStyle/>
          <a:p>
            <a:pPr lvl="0">
              <a:defRPr sz="1800">
                <a:solidFill>
                  <a:srgbClr val="000000"/>
                </a:solidFill>
              </a:defRPr>
            </a:pPr>
            <a:r>
              <a:rPr sz="6400">
                <a:solidFill>
                  <a:srgbClr val="FFFFFF"/>
                </a:solidFill>
              </a:rPr>
              <a:t>“Probabilistic models of language”</a:t>
            </a:r>
          </a:p>
        </p:txBody>
      </p:sp>
      <p:sp>
        <p:nvSpPr>
          <p:cNvPr id="984" name="Shape 984"/>
          <p:cNvSpPr/>
          <p:nvPr/>
        </p:nvSpPr>
        <p:spPr>
          <a:xfrm>
            <a:off x="210253" y="6305975"/>
            <a:ext cx="12584294"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84200">
              <a:spcBef>
                <a:spcPts val="2300"/>
              </a:spcBef>
              <a:defRPr sz="1800"/>
            </a:pPr>
            <a:r>
              <a:rPr i="1" sz="3500">
                <a:solidFill>
                  <a:srgbClr val="FFFFFF"/>
                </a:solidFill>
                <a:latin typeface="+mn-lt"/>
                <a:ea typeface="+mn-ea"/>
                <a:cs typeface="+mn-cs"/>
                <a:sym typeface="Palatino"/>
              </a:rPr>
              <a:t>Need more help </a:t>
            </a:r>
            <a:endParaRPr i="1" sz="3500">
              <a:solidFill>
                <a:srgbClr val="FFFFFF"/>
              </a:solidFill>
              <a:latin typeface="+mn-lt"/>
              <a:ea typeface="+mn-ea"/>
              <a:cs typeface="+mn-cs"/>
              <a:sym typeface="Palatino"/>
            </a:endParaRPr>
          </a:p>
          <a:p>
            <a:pPr lvl="0" defTabSz="584200">
              <a:spcBef>
                <a:spcPts val="2300"/>
              </a:spcBef>
              <a:defRPr sz="1800"/>
            </a:pPr>
            <a:r>
              <a:rPr i="1" sz="3500">
                <a:solidFill>
                  <a:srgbClr val="FFFFFF"/>
                </a:solidFill>
                <a:latin typeface="+mn-lt"/>
                <a:ea typeface="+mn-ea"/>
                <a:cs typeface="+mn-cs"/>
                <a:sym typeface="Palatino"/>
              </a:rPr>
              <a:t>I would like to write on behalf of a group of people who are finding this assignment impossible. </a:t>
            </a:r>
          </a:p>
        </p:txBody>
      </p:sp>
      <p:sp>
        <p:nvSpPr>
          <p:cNvPr id="985" name="Shape 985"/>
          <p:cNvSpPr/>
          <p:nvPr/>
        </p:nvSpPr>
        <p:spPr>
          <a:xfrm>
            <a:off x="749618" y="4495605"/>
            <a:ext cx="11505564"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84200">
              <a:spcBef>
                <a:spcPts val="2300"/>
              </a:spcBef>
              <a:defRPr sz="1800"/>
            </a:pPr>
            <a:r>
              <a:rPr sz="4000">
                <a:solidFill>
                  <a:srgbClr val="FFFFFF"/>
                </a:solidFill>
                <a:latin typeface="+mn-lt"/>
                <a:ea typeface="+mn-ea"/>
                <a:cs typeface="+mn-cs"/>
                <a:sym typeface="Palatino"/>
              </a:rPr>
              <a:t>If you want answers to questions you must be </a:t>
            </a:r>
            <a:r>
              <a:rPr b="1" sz="4000" u="sng">
                <a:solidFill>
                  <a:srgbClr val="FFFFFF"/>
                </a:solidFill>
                <a:latin typeface="+mn-lt"/>
                <a:ea typeface="+mn-ea"/>
                <a:cs typeface="+mn-cs"/>
                <a:sym typeface="Palatino"/>
              </a:rPr>
              <a:t>specific</a:t>
            </a:r>
            <a:r>
              <a:rPr sz="4000">
                <a:solidFill>
                  <a:srgbClr val="FFFFFF"/>
                </a:solidFill>
                <a:latin typeface="+mn-lt"/>
                <a:ea typeface="+mn-ea"/>
                <a:cs typeface="+mn-cs"/>
                <a:sym typeface="Palatino"/>
              </a:rPr>
              <a:t>. This is not specific (nor is it a question):</a:t>
            </a:r>
          </a:p>
        </p:txBody>
      </p:sp>
      <p:sp>
        <p:nvSpPr>
          <p:cNvPr id="986" name="Shape 986"/>
          <p:cNvSpPr/>
          <p:nvPr/>
        </p:nvSpPr>
        <p:spPr>
          <a:xfrm>
            <a:off x="749618" y="2012135"/>
            <a:ext cx="11505564" cy="212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spcBef>
                <a:spcPts val="2300"/>
              </a:spcBef>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The teaching team is willing to answer questions on piazza. You will get more out of this if you also answer questions.</a:t>
            </a:r>
          </a:p>
        </p:txBody>
      </p:sp>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8" name="Shape 988"/>
          <p:cNvSpPr/>
          <p:nvPr>
            <p:ph type="title"/>
          </p:nvPr>
        </p:nvSpPr>
        <p:spPr>
          <a:xfrm>
            <a:off x="190500" y="254000"/>
            <a:ext cx="12611100" cy="1147077"/>
          </a:xfrm>
          <a:prstGeom prst="rect">
            <a:avLst/>
          </a:prstGeom>
        </p:spPr>
        <p:txBody>
          <a:bodyPr/>
          <a:lstStyle/>
          <a:p>
            <a:pPr lvl="0">
              <a:defRPr sz="1800">
                <a:solidFill>
                  <a:srgbClr val="000000"/>
                </a:solidFill>
              </a:defRPr>
            </a:pPr>
            <a:r>
              <a:rPr sz="6400">
                <a:solidFill>
                  <a:srgbClr val="FFFFFF"/>
                </a:solidFill>
              </a:rPr>
              <a:t>Your tasks: complete </a:t>
            </a:r>
            <a:r>
              <a:rPr b="1" sz="6400" u="sng">
                <a:solidFill>
                  <a:srgbClr val="FFFFFF"/>
                </a:solidFill>
              </a:rPr>
              <a:t>by Thursday</a:t>
            </a:r>
          </a:p>
        </p:txBody>
      </p:sp>
      <p:sp>
        <p:nvSpPr>
          <p:cNvPr id="989" name="Shape 989"/>
          <p:cNvSpPr/>
          <p:nvPr>
            <p:ph type="body" idx="1"/>
          </p:nvPr>
        </p:nvSpPr>
        <p:spPr>
          <a:xfrm>
            <a:off x="190500" y="2044700"/>
            <a:ext cx="12611100" cy="6586256"/>
          </a:xfrm>
          <a:prstGeom prst="rect">
            <a:avLst/>
          </a:prstGeom>
        </p:spPr>
        <p:txBody>
          <a:bodyPr/>
          <a:lstStyle/>
          <a:p>
            <a:pPr lvl="0">
              <a:defRPr sz="1800">
                <a:solidFill>
                  <a:srgbClr val="000000"/>
                </a:solidFill>
              </a:defRPr>
            </a:pPr>
            <a:r>
              <a:rPr sz="4000">
                <a:solidFill>
                  <a:srgbClr val="FFFFFF"/>
                </a:solidFill>
              </a:rPr>
              <a:t>Sign up for piazza</a:t>
            </a:r>
            <a:endParaRPr sz="4000">
              <a:solidFill>
                <a:srgbClr val="FFFFFF"/>
              </a:solidFill>
            </a:endParaRPr>
          </a:p>
          <a:p>
            <a:pPr lvl="0">
              <a:defRPr sz="1800">
                <a:solidFill>
                  <a:srgbClr val="000000"/>
                </a:solidFill>
              </a:defRPr>
            </a:pPr>
            <a:r>
              <a:rPr sz="4000">
                <a:solidFill>
                  <a:srgbClr val="FFFFFF"/>
                </a:solidFill>
              </a:rPr>
              <a:t>Review the course syllabus</a:t>
            </a:r>
            <a:endParaRPr sz="4000">
              <a:solidFill>
                <a:srgbClr val="FFFFFF"/>
              </a:solidFill>
            </a:endParaRPr>
          </a:p>
          <a:p>
            <a:pPr lvl="0">
              <a:defRPr sz="1800">
                <a:solidFill>
                  <a:srgbClr val="000000"/>
                </a:solidFill>
              </a:defRPr>
            </a:pPr>
            <a:r>
              <a:rPr sz="4000">
                <a:solidFill>
                  <a:srgbClr val="FFFFFF"/>
                </a:solidFill>
              </a:rPr>
              <a:t>Review </a:t>
            </a:r>
            <a:r>
              <a:rPr i="1" sz="4000">
                <a:solidFill>
                  <a:srgbClr val="FFFFFF"/>
                </a:solidFill>
              </a:rPr>
              <a:t>Basic Probability Theory</a:t>
            </a:r>
            <a:r>
              <a:rPr sz="4000">
                <a:solidFill>
                  <a:srgbClr val="FFFFFF"/>
                </a:solidFill>
              </a:rPr>
              <a:t> (Goldwater)</a:t>
            </a:r>
            <a:endParaRPr sz="4000">
              <a:solidFill>
                <a:srgbClr val="FFFFFF"/>
              </a:solidFill>
            </a:endParaRPr>
          </a:p>
          <a:p>
            <a:pPr lvl="0">
              <a:defRPr sz="1800">
                <a:solidFill>
                  <a:srgbClr val="000000"/>
                </a:solidFill>
              </a:defRPr>
            </a:pPr>
            <a:r>
              <a:rPr sz="4000">
                <a:solidFill>
                  <a:srgbClr val="FFFFFF"/>
                </a:solidFill>
              </a:rPr>
              <a:t>Review the online video lectures (available tonight)</a:t>
            </a:r>
            <a:endParaRPr sz="4000">
              <a:solidFill>
                <a:srgbClr val="FFFFFF"/>
              </a:solidFill>
            </a:endParaRPr>
          </a:p>
          <a:p>
            <a:pPr lvl="0">
              <a:defRPr sz="1800">
                <a:solidFill>
                  <a:srgbClr val="000000"/>
                </a:solidFill>
              </a:defRPr>
            </a:pPr>
            <a:r>
              <a:rPr sz="4000">
                <a:solidFill>
                  <a:srgbClr val="FFFFFF"/>
                </a:solidFill>
              </a:rPr>
              <a:t>By </a:t>
            </a:r>
            <a:r>
              <a:rPr b="1" sz="4000" u="sng">
                <a:solidFill>
                  <a:srgbClr val="FFFFFF"/>
                </a:solidFill>
              </a:rPr>
              <a:t>Wednesday at 4pm</a:t>
            </a:r>
            <a:r>
              <a:rPr sz="4000">
                <a:solidFill>
                  <a:srgbClr val="FFFFFF"/>
                </a:solidFill>
              </a:rPr>
              <a:t>, post any questions to piazza</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 name="droppedImage.png"/>
          <p:cNvPicPr/>
          <p:nvPr/>
        </p:nvPicPr>
        <p:blipFill>
          <a:blip r:embed="rId3">
            <a:extLst/>
          </a:blip>
          <a:stretch>
            <a:fillRect/>
          </a:stretch>
        </p:blipFill>
        <p:spPr>
          <a:xfrm>
            <a:off x="2514600" y="800100"/>
            <a:ext cx="7966017" cy="7023100"/>
          </a:xfrm>
          <a:prstGeom prst="rect">
            <a:avLst/>
          </a:prstGeom>
          <a:ln w="12700">
            <a:miter lim="400000"/>
          </a:ln>
        </p:spPr>
      </p:pic>
      <p:sp>
        <p:nvSpPr>
          <p:cNvPr id="61" name="Shape 61"/>
          <p:cNvSpPr/>
          <p:nvPr/>
        </p:nvSpPr>
        <p:spPr>
          <a:xfrm>
            <a:off x="1181100" y="7797545"/>
            <a:ext cx="10617200" cy="1422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Georges Artsrouni’s “mechanical brain”, patented 1933 (France)</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nvSpPr>
        <p:spPr>
          <a:xfrm>
            <a:off x="3166492" y="7200841"/>
            <a:ext cx="6671817" cy="749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ENIAC (1946), first computer</a:t>
            </a:r>
          </a:p>
        </p:txBody>
      </p:sp>
      <p:pic>
        <p:nvPicPr>
          <p:cNvPr id="66" name="pasted-image.jpg"/>
          <p:cNvPicPr/>
          <p:nvPr/>
        </p:nvPicPr>
        <p:blipFill>
          <a:blip r:embed="rId2">
            <a:extLst/>
          </a:blip>
          <a:stretch>
            <a:fillRect/>
          </a:stretch>
        </p:blipFill>
        <p:spPr>
          <a:xfrm>
            <a:off x="0" y="1547487"/>
            <a:ext cx="13004801" cy="5487293"/>
          </a:xfrm>
          <a:prstGeom prst="rect">
            <a:avLst/>
          </a:prstGeom>
          <a:ln w="12700">
            <a:miter lim="400000"/>
          </a:ln>
        </p:spPr>
      </p:pic>
      <p:sp>
        <p:nvSpPr>
          <p:cNvPr id="67" name="Shape 67"/>
          <p:cNvSpPr/>
          <p:nvPr/>
        </p:nvSpPr>
        <p:spPr>
          <a:xfrm>
            <a:off x="32667" y="8116203"/>
            <a:ext cx="12939466" cy="749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Gloria Ruth Gordon and Ester Gerson, first programmers</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 name="droppedImage.pdf"/>
          <p:cNvPicPr/>
          <p:nvPr/>
        </p:nvPicPr>
        <p:blipFill>
          <a:blip r:embed="rId2">
            <a:extLst/>
          </a:blip>
          <a:stretch>
            <a:fillRect/>
          </a:stretch>
        </p:blipFill>
        <p:spPr>
          <a:xfrm>
            <a:off x="685800" y="1092200"/>
            <a:ext cx="5283200" cy="5299456"/>
          </a:xfrm>
          <a:prstGeom prst="rect">
            <a:avLst/>
          </a:prstGeom>
          <a:ln w="12700">
            <a:miter lim="400000"/>
          </a:ln>
        </p:spPr>
      </p:pic>
      <p:sp>
        <p:nvSpPr>
          <p:cNvPr id="70" name="Shape 70"/>
          <p:cNvSpPr/>
          <p:nvPr/>
        </p:nvSpPr>
        <p:spPr>
          <a:xfrm>
            <a:off x="6498463" y="914400"/>
            <a:ext cx="5930901" cy="70485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i="1" sz="4600">
                <a:solidFill>
                  <a:srgbClr val="FFFFFF"/>
                </a:solidFill>
                <a:latin typeface="+mn-lt"/>
                <a:ea typeface="+mn-ea"/>
                <a:cs typeface="+mn-cs"/>
                <a:sym typeface="Palatino"/>
              </a:rPr>
              <a:t>When I look at an article in Russian, I say: “This is really written in English, but it has been coded in some strange symbols. I will now proceed to decode.”</a:t>
            </a:r>
            <a:endParaRPr i="1" sz="4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endParaRPr sz="4600">
              <a:solidFill>
                <a:srgbClr val="FFFFFF"/>
              </a:solidFill>
              <a:latin typeface="+mn-lt"/>
              <a:ea typeface="+mn-ea"/>
              <a:cs typeface="+mn-cs"/>
              <a:sym typeface="Palatino"/>
            </a:endParaRPr>
          </a:p>
          <a:p>
            <a:pPr lvl="0"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1800"/>
            </a:pPr>
            <a:r>
              <a:rPr sz="4600">
                <a:solidFill>
                  <a:srgbClr val="FFFFFF"/>
                </a:solidFill>
                <a:latin typeface="+mn-lt"/>
                <a:ea typeface="+mn-ea"/>
                <a:cs typeface="+mn-cs"/>
                <a:sym typeface="Palatino"/>
              </a:rPr>
              <a:t>Warren Weaver (1949)</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xfrm>
            <a:off x="190500" y="254000"/>
            <a:ext cx="12611100" cy="1193800"/>
          </a:xfrm>
          <a:prstGeom prst="rect">
            <a:avLst/>
          </a:prstGeom>
        </p:spPr>
        <p:txBody>
          <a:bodyPr/>
          <a:lstStyle/>
          <a:p>
            <a:pPr lvl="0">
              <a:defRPr sz="1800">
                <a:solidFill>
                  <a:srgbClr val="000000"/>
                </a:solidFill>
              </a:defRPr>
            </a:pPr>
            <a:r>
              <a:rPr sz="6400">
                <a:solidFill>
                  <a:srgbClr val="FFFFFF"/>
                </a:solidFill>
              </a:rPr>
              <a:t>Popular view of MT in 2005</a:t>
            </a:r>
          </a:p>
        </p:txBody>
      </p:sp>
      <p:pic>
        <p:nvPicPr>
          <p:cNvPr id="73" name="droppedImage.tiff"/>
          <p:cNvPicPr/>
          <p:nvPr/>
        </p:nvPicPr>
        <p:blipFill>
          <a:blip r:embed="rId2">
            <a:extLst/>
          </a:blip>
          <a:stretch>
            <a:fillRect/>
          </a:stretch>
        </p:blipFill>
        <p:spPr>
          <a:xfrm>
            <a:off x="622300" y="1993900"/>
            <a:ext cx="5969000" cy="3149600"/>
          </a:xfrm>
          <a:prstGeom prst="rect">
            <a:avLst/>
          </a:prstGeom>
          <a:ln w="12700">
            <a:miter lim="400000"/>
          </a:ln>
        </p:spPr>
      </p:pic>
      <p:pic>
        <p:nvPicPr>
          <p:cNvPr id="74" name="droppedImage.png"/>
          <p:cNvPicPr/>
          <p:nvPr/>
        </p:nvPicPr>
        <p:blipFill>
          <a:blip r:embed="rId3">
            <a:extLst/>
          </a:blip>
          <a:stretch>
            <a:fillRect/>
          </a:stretch>
        </p:blipFill>
        <p:spPr>
          <a:xfrm>
            <a:off x="6845300" y="1638300"/>
            <a:ext cx="5147734" cy="3860800"/>
          </a:xfrm>
          <a:prstGeom prst="rect">
            <a:avLst/>
          </a:prstGeom>
          <a:ln w="12700">
            <a:miter lim="400000"/>
          </a:ln>
        </p:spPr>
      </p:pic>
      <p:grpSp>
        <p:nvGrpSpPr>
          <p:cNvPr id="77" name="Group 77"/>
          <p:cNvGrpSpPr/>
          <p:nvPr/>
        </p:nvGrpSpPr>
        <p:grpSpPr>
          <a:xfrm>
            <a:off x="624458" y="5337386"/>
            <a:ext cx="11065892" cy="4149514"/>
            <a:chOff x="0" y="0"/>
            <a:chExt cx="11065891" cy="4149513"/>
          </a:xfrm>
        </p:grpSpPr>
        <p:sp>
          <p:nvSpPr>
            <p:cNvPr id="75" name="Shape 75"/>
            <p:cNvSpPr/>
            <p:nvPr/>
          </p:nvSpPr>
          <p:spPr>
            <a:xfrm>
              <a:off x="0" y="2054013"/>
              <a:ext cx="4982865" cy="749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Popular view of NLP:</a:t>
              </a:r>
            </a:p>
          </p:txBody>
        </p:sp>
        <p:pic>
          <p:nvPicPr>
            <p:cNvPr id="76" name="droppedImage.png"/>
            <p:cNvPicPr/>
            <p:nvPr/>
          </p:nvPicPr>
          <p:blipFill>
            <a:blip r:embed="rId4">
              <a:extLst/>
            </a:blip>
            <a:stretch>
              <a:fillRect/>
            </a:stretch>
          </p:blipFill>
          <p:spPr>
            <a:xfrm>
              <a:off x="5541391" y="0"/>
              <a:ext cx="5524501" cy="4149514"/>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ph type="title"/>
          </p:nvPr>
        </p:nvSpPr>
        <p:spPr>
          <a:xfrm>
            <a:off x="190500" y="254000"/>
            <a:ext cx="12611100" cy="1193800"/>
          </a:xfrm>
          <a:prstGeom prst="rect">
            <a:avLst/>
          </a:prstGeom>
        </p:spPr>
        <p:txBody>
          <a:bodyPr/>
          <a:lstStyle/>
          <a:p>
            <a:pPr lvl="0">
              <a:defRPr sz="1800">
                <a:solidFill>
                  <a:srgbClr val="000000"/>
                </a:solidFill>
              </a:defRPr>
            </a:pPr>
            <a:r>
              <a:rPr sz="6400">
                <a:solidFill>
                  <a:srgbClr val="FFFFFF"/>
                </a:solidFill>
              </a:rPr>
              <a:t>Popular view of MT in 2017</a:t>
            </a:r>
          </a:p>
        </p:txBody>
      </p:sp>
      <p:pic>
        <p:nvPicPr>
          <p:cNvPr id="80" name="droppedImage.png"/>
          <p:cNvPicPr/>
          <p:nvPr/>
        </p:nvPicPr>
        <p:blipFill>
          <a:blip r:embed="rId2">
            <a:extLst/>
          </a:blip>
          <a:stretch>
            <a:fillRect/>
          </a:stretch>
        </p:blipFill>
        <p:spPr>
          <a:xfrm>
            <a:off x="285750" y="2245100"/>
            <a:ext cx="5397500" cy="2631701"/>
          </a:xfrm>
          <a:prstGeom prst="rect">
            <a:avLst/>
          </a:prstGeom>
          <a:ln w="12700">
            <a:miter lim="400000"/>
          </a:ln>
        </p:spPr>
      </p:pic>
      <p:pic>
        <p:nvPicPr>
          <p:cNvPr id="81" name="droppedImage.png"/>
          <p:cNvPicPr/>
          <p:nvPr/>
        </p:nvPicPr>
        <p:blipFill>
          <a:blip r:embed="rId3">
            <a:extLst/>
          </a:blip>
          <a:stretch>
            <a:fillRect/>
          </a:stretch>
        </p:blipFill>
        <p:spPr>
          <a:xfrm>
            <a:off x="6572250" y="1624214"/>
            <a:ext cx="5842000" cy="3887586"/>
          </a:xfrm>
          <a:prstGeom prst="rect">
            <a:avLst/>
          </a:prstGeom>
          <a:ln w="12700">
            <a:miter lim="400000"/>
          </a:ln>
        </p:spPr>
      </p:pic>
      <p:pic>
        <p:nvPicPr>
          <p:cNvPr id="82" name="Free Translation and Professional Translation Services from SDL.jpg"/>
          <p:cNvPicPr/>
          <p:nvPr/>
        </p:nvPicPr>
        <p:blipFill>
          <a:blip r:embed="rId4">
            <a:extLst/>
          </a:blip>
          <a:stretch>
            <a:fillRect/>
          </a:stretch>
        </p:blipFill>
        <p:spPr>
          <a:xfrm>
            <a:off x="2892563" y="5054600"/>
            <a:ext cx="6927574" cy="1041400"/>
          </a:xfrm>
          <a:prstGeom prst="rect">
            <a:avLst/>
          </a:prstGeom>
          <a:ln w="12700">
            <a:miter lim="400000"/>
          </a:ln>
        </p:spPr>
      </p:pic>
      <p:grpSp>
        <p:nvGrpSpPr>
          <p:cNvPr id="88" name="Group 88"/>
          <p:cNvGrpSpPr/>
          <p:nvPr/>
        </p:nvGrpSpPr>
        <p:grpSpPr>
          <a:xfrm>
            <a:off x="140592" y="6128219"/>
            <a:ext cx="12635713" cy="3577251"/>
            <a:chOff x="0" y="0"/>
            <a:chExt cx="12635711" cy="3577249"/>
          </a:xfrm>
        </p:grpSpPr>
        <p:grpSp>
          <p:nvGrpSpPr>
            <p:cNvPr id="86" name="Group 86"/>
            <p:cNvGrpSpPr/>
            <p:nvPr/>
          </p:nvGrpSpPr>
          <p:grpSpPr>
            <a:xfrm>
              <a:off x="0" y="0"/>
              <a:ext cx="12635712" cy="3445095"/>
              <a:chOff x="0" y="-209080"/>
              <a:chExt cx="12635711" cy="3445094"/>
            </a:xfrm>
          </p:grpSpPr>
          <p:sp>
            <p:nvSpPr>
              <p:cNvPr id="83" name="Shape 83"/>
              <p:cNvSpPr/>
              <p:nvPr/>
            </p:nvSpPr>
            <p:spPr>
              <a:xfrm>
                <a:off x="0" y="1130300"/>
                <a:ext cx="2242195" cy="749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84200">
                  <a:tabLst>
                    <a:tab pos="457200" algn="l"/>
                    <a:tab pos="914400" algn="l"/>
                    <a:tab pos="1371600" algn="l"/>
                    <a:tab pos="1816100" algn="l"/>
                    <a:tab pos="2273300" algn="l"/>
                    <a:tab pos="2730500" algn="l"/>
                    <a:tab pos="3187700" algn="l"/>
                    <a:tab pos="3644900" algn="l"/>
                    <a:tab pos="4102100" algn="l"/>
                    <a:tab pos="4546600" algn="l"/>
                    <a:tab pos="5003800" algn="l"/>
                    <a:tab pos="5461000" algn="l"/>
                  </a:tabLst>
                  <a:defRPr sz="4000">
                    <a:solidFill>
                      <a:srgbClr val="FFFFFF"/>
                    </a:solidFill>
                    <a:latin typeface="+mn-lt"/>
                    <a:ea typeface="+mn-ea"/>
                    <a:cs typeface="+mn-cs"/>
                    <a:sym typeface="Palatino"/>
                  </a:defRPr>
                </a:lvl1pPr>
              </a:lstStyle>
              <a:p>
                <a:pPr lvl="0">
                  <a:defRPr sz="1800">
                    <a:solidFill>
                      <a:srgbClr val="000000"/>
                    </a:solidFill>
                  </a:defRPr>
                </a:pPr>
                <a:r>
                  <a:rPr sz="4000">
                    <a:solidFill>
                      <a:srgbClr val="FFFFFF"/>
                    </a:solidFill>
                  </a:rPr>
                  <a:t>and NLP:</a:t>
                </a:r>
              </a:p>
            </p:txBody>
          </p:sp>
          <p:pic>
            <p:nvPicPr>
              <p:cNvPr id="84" name="droppedImage.png"/>
              <p:cNvPicPr/>
              <p:nvPr/>
            </p:nvPicPr>
            <p:blipFill>
              <a:blip r:embed="rId5">
                <a:extLst/>
              </a:blip>
              <a:stretch>
                <a:fillRect/>
              </a:stretch>
            </p:blipFill>
            <p:spPr>
              <a:xfrm>
                <a:off x="4488962" y="-209081"/>
                <a:ext cx="5372200" cy="3022601"/>
              </a:xfrm>
              <a:prstGeom prst="rect">
                <a:avLst/>
              </a:prstGeom>
              <a:ln w="12700" cap="flat">
                <a:noFill/>
                <a:miter lim="400000"/>
              </a:ln>
              <a:effectLst/>
            </p:spPr>
          </p:pic>
          <p:pic>
            <p:nvPicPr>
              <p:cNvPr id="85" name="droppedImage.png"/>
              <p:cNvPicPr/>
              <p:nvPr/>
            </p:nvPicPr>
            <p:blipFill>
              <a:blip r:embed="rId6">
                <a:extLst/>
              </a:blip>
              <a:stretch>
                <a:fillRect/>
              </a:stretch>
            </p:blipFill>
            <p:spPr>
              <a:xfrm>
                <a:off x="8848145" y="1105508"/>
                <a:ext cx="3787567" cy="2130507"/>
              </a:xfrm>
              <a:prstGeom prst="rect">
                <a:avLst/>
              </a:prstGeom>
              <a:ln w="12700" cap="flat">
                <a:noFill/>
                <a:miter lim="400000"/>
              </a:ln>
              <a:effectLst/>
            </p:spPr>
          </p:pic>
        </p:grpSp>
        <p:pic>
          <p:nvPicPr>
            <p:cNvPr id="87" name="pasted-image.jpg"/>
            <p:cNvPicPr/>
            <p:nvPr/>
          </p:nvPicPr>
          <p:blipFill>
            <a:blip r:embed="rId7">
              <a:extLst/>
            </a:blip>
            <a:srcRect l="0" t="0" r="0" b="0"/>
            <a:stretch>
              <a:fillRect/>
            </a:stretch>
          </p:blipFill>
          <p:spPr>
            <a:xfrm>
              <a:off x="2399705" y="1474592"/>
              <a:ext cx="3652504" cy="2102658"/>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alatino"/>
        <a:ea typeface="Palatino"/>
        <a:cs typeface="Palatino"/>
      </a:majorFont>
      <a:minorFont>
        <a:latin typeface="Palatino"/>
        <a:ea typeface="Palatino"/>
        <a:cs typeface="Palatin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61FF"/>
        </a:solidFill>
        <a:ln w="25400" cap="flat">
          <a:solidFill>
            <a:srgbClr val="FFFFFF"/>
          </a:solidFill>
          <a:prstDash val="solid"/>
          <a:miter lim="400000"/>
        </a:ln>
        <a:effectLst/>
      </a:spPr>
      <a:bodyPr rot="0" spcFirstLastPara="1" vertOverflow="overflow" horzOverflow="overflow" vert="horz" wrap="square" lIns="38100" tIns="38100" rIns="38100" bIns="381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alatino"/>
        <a:ea typeface="Palatino"/>
        <a:cs typeface="Palatino"/>
      </a:majorFont>
      <a:minorFont>
        <a:latin typeface="Palatino"/>
        <a:ea typeface="Palatino"/>
        <a:cs typeface="Palatin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61FF"/>
        </a:solidFill>
        <a:ln w="25400" cap="flat">
          <a:solidFill>
            <a:srgbClr val="FFFFFF"/>
          </a:solidFill>
          <a:prstDash val="solid"/>
          <a:miter lim="400000"/>
        </a:ln>
        <a:effectLst/>
      </a:spPr>
      <a:bodyPr rot="0" spcFirstLastPara="1" vertOverflow="overflow" horzOverflow="overflow" vert="horz" wrap="square" lIns="38100" tIns="38100" rIns="38100" bIns="381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